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0" r:id="rId2"/>
    <p:sldId id="306" r:id="rId3"/>
    <p:sldId id="349" r:id="rId4"/>
    <p:sldId id="331" r:id="rId5"/>
    <p:sldId id="332" r:id="rId6"/>
    <p:sldId id="317" r:id="rId7"/>
    <p:sldId id="263" r:id="rId8"/>
    <p:sldId id="270" r:id="rId9"/>
    <p:sldId id="308" r:id="rId10"/>
    <p:sldId id="346" r:id="rId11"/>
    <p:sldId id="310" r:id="rId12"/>
    <p:sldId id="333" r:id="rId13"/>
    <p:sldId id="318" r:id="rId14"/>
    <p:sldId id="342" r:id="rId15"/>
    <p:sldId id="343" r:id="rId16"/>
    <p:sldId id="334" r:id="rId17"/>
    <p:sldId id="350" r:id="rId18"/>
    <p:sldId id="335" r:id="rId19"/>
    <p:sldId id="275" r:id="rId20"/>
    <p:sldId id="336" r:id="rId21"/>
    <p:sldId id="340" r:id="rId22"/>
    <p:sldId id="341" r:id="rId23"/>
    <p:sldId id="337" r:id="rId24"/>
    <p:sldId id="344" r:id="rId25"/>
    <p:sldId id="345" r:id="rId26"/>
    <p:sldId id="338" r:id="rId27"/>
    <p:sldId id="339" r:id="rId28"/>
    <p:sldId id="347" r:id="rId29"/>
    <p:sldId id="348" r:id="rId30"/>
    <p:sldId id="267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en, Benjamin" initials="GB" lastIdx="1" clrIdx="0">
    <p:extLst>
      <p:ext uri="{19B8F6BF-5375-455C-9EA6-DF929625EA0E}">
        <p15:presenceInfo xmlns:p15="http://schemas.microsoft.com/office/powerpoint/2012/main" userId="S-1-5-21-1547161642-1960408961-682003330-265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A62221-5B17-470E-9211-7E667CEE2AD4}" v="146" dt="2019-10-21T12:23:21.8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830" autoAdjust="0"/>
  </p:normalViewPr>
  <p:slideViewPr>
    <p:cSldViewPr snapToGrid="0">
      <p:cViewPr varScale="1">
        <p:scale>
          <a:sx n="65" d="100"/>
          <a:sy n="65" d="100"/>
        </p:scale>
        <p:origin x="7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en, Benjamin" userId="9bb94172-1a65-40ca-9e7e-ff18763f7559" providerId="ADAL" clId="{1DA62221-5B17-470E-9211-7E667CEE2AD4}"/>
    <pc:docChg chg="undo redo custSel addSld delSld modSld sldOrd">
      <pc:chgData name="Green, Benjamin" userId="9bb94172-1a65-40ca-9e7e-ff18763f7559" providerId="ADAL" clId="{1DA62221-5B17-470E-9211-7E667CEE2AD4}" dt="2019-10-21T12:28:20.520" v="7116" actId="2"/>
      <pc:docMkLst>
        <pc:docMk/>
      </pc:docMkLst>
      <pc:sldChg chg="addSp delSp modSp">
        <pc:chgData name="Green, Benjamin" userId="9bb94172-1a65-40ca-9e7e-ff18763f7559" providerId="ADAL" clId="{1DA62221-5B17-470E-9211-7E667CEE2AD4}" dt="2019-10-21T01:37:21.524" v="5595" actId="1076"/>
        <pc:sldMkLst>
          <pc:docMk/>
          <pc:sldMk cId="2701202083" sldId="260"/>
        </pc:sldMkLst>
        <pc:spChg chg="mod">
          <ac:chgData name="Green, Benjamin" userId="9bb94172-1a65-40ca-9e7e-ff18763f7559" providerId="ADAL" clId="{1DA62221-5B17-470E-9211-7E667CEE2AD4}" dt="2019-10-21T01:36:53.897" v="5577" actId="20577"/>
          <ac:spMkLst>
            <pc:docMk/>
            <pc:sldMk cId="2701202083" sldId="260"/>
            <ac:spMk id="3" creationId="{00000000-0000-0000-0000-000000000000}"/>
          </ac:spMkLst>
        </pc:spChg>
        <pc:spChg chg="mod">
          <ac:chgData name="Green, Benjamin" userId="9bb94172-1a65-40ca-9e7e-ff18763f7559" providerId="ADAL" clId="{1DA62221-5B17-470E-9211-7E667CEE2AD4}" dt="2019-10-21T01:37:21.524" v="5595" actId="1076"/>
          <ac:spMkLst>
            <pc:docMk/>
            <pc:sldMk cId="2701202083" sldId="260"/>
            <ac:spMk id="4" creationId="{00000000-0000-0000-0000-000000000000}"/>
          </ac:spMkLst>
        </pc:spChg>
        <pc:spChg chg="mod">
          <ac:chgData name="Green, Benjamin" userId="9bb94172-1a65-40ca-9e7e-ff18763f7559" providerId="ADAL" clId="{1DA62221-5B17-470E-9211-7E667CEE2AD4}" dt="2019-10-21T01:37:07.694" v="5591" actId="1076"/>
          <ac:spMkLst>
            <pc:docMk/>
            <pc:sldMk cId="2701202083" sldId="260"/>
            <ac:spMk id="5" creationId="{B17AE4F1-3361-44FB-8740-3B6F6D934575}"/>
          </ac:spMkLst>
        </pc:spChg>
        <pc:spChg chg="add mod">
          <ac:chgData name="Green, Benjamin" userId="9bb94172-1a65-40ca-9e7e-ff18763f7559" providerId="ADAL" clId="{1DA62221-5B17-470E-9211-7E667CEE2AD4}" dt="2019-10-21T01:37:00.533" v="5590" actId="20577"/>
          <ac:spMkLst>
            <pc:docMk/>
            <pc:sldMk cId="2701202083" sldId="260"/>
            <ac:spMk id="8" creationId="{26AAD9DF-925B-4A20-B74A-3FB2692005F3}"/>
          </ac:spMkLst>
        </pc:spChg>
        <pc:picChg chg="add mod">
          <ac:chgData name="Green, Benjamin" userId="9bb94172-1a65-40ca-9e7e-ff18763f7559" providerId="ADAL" clId="{1DA62221-5B17-470E-9211-7E667CEE2AD4}" dt="2019-10-18T17:31:00.309" v="152" actId="14100"/>
          <ac:picMkLst>
            <pc:docMk/>
            <pc:sldMk cId="2701202083" sldId="260"/>
            <ac:picMk id="7" creationId="{A61C760E-8483-48EF-9655-D092B855492B}"/>
          </ac:picMkLst>
        </pc:picChg>
        <pc:picChg chg="del">
          <ac:chgData name="Green, Benjamin" userId="9bb94172-1a65-40ca-9e7e-ff18763f7559" providerId="ADAL" clId="{1DA62221-5B17-470E-9211-7E667CEE2AD4}" dt="2019-10-18T17:30:43.461" v="149" actId="478"/>
          <ac:picMkLst>
            <pc:docMk/>
            <pc:sldMk cId="2701202083" sldId="260"/>
            <ac:picMk id="8" creationId="{185340AB-936E-4DDD-AB55-44D8EB83395A}"/>
          </ac:picMkLst>
        </pc:picChg>
      </pc:sldChg>
      <pc:sldChg chg="modSp">
        <pc:chgData name="Green, Benjamin" userId="9bb94172-1a65-40ca-9e7e-ff18763f7559" providerId="ADAL" clId="{1DA62221-5B17-470E-9211-7E667CEE2AD4}" dt="2019-10-20T13:31:29.027" v="5549" actId="255"/>
        <pc:sldMkLst>
          <pc:docMk/>
          <pc:sldMk cId="1117146840" sldId="263"/>
        </pc:sldMkLst>
        <pc:spChg chg="mod">
          <ac:chgData name="Green, Benjamin" userId="9bb94172-1a65-40ca-9e7e-ff18763f7559" providerId="ADAL" clId="{1DA62221-5B17-470E-9211-7E667CEE2AD4}" dt="2019-10-20T13:31:29.027" v="5549" actId="255"/>
          <ac:spMkLst>
            <pc:docMk/>
            <pc:sldMk cId="1117146840" sldId="263"/>
            <ac:spMk id="3" creationId="{00000000-0000-0000-0000-000000000000}"/>
          </ac:spMkLst>
        </pc:spChg>
      </pc:sldChg>
      <pc:sldChg chg="del">
        <pc:chgData name="Green, Benjamin" userId="9bb94172-1a65-40ca-9e7e-ff18763f7559" providerId="ADAL" clId="{1DA62221-5B17-470E-9211-7E667CEE2AD4}" dt="2019-10-18T17:25:44.019" v="139" actId="2696"/>
        <pc:sldMkLst>
          <pc:docMk/>
          <pc:sldMk cId="4025231452" sldId="265"/>
        </pc:sldMkLst>
      </pc:sldChg>
      <pc:sldChg chg="modSp">
        <pc:chgData name="Green, Benjamin" userId="9bb94172-1a65-40ca-9e7e-ff18763f7559" providerId="ADAL" clId="{1DA62221-5B17-470E-9211-7E667CEE2AD4}" dt="2019-10-21T03:37:40.880" v="6912" actId="6549"/>
        <pc:sldMkLst>
          <pc:docMk/>
          <pc:sldMk cId="374696895" sldId="267"/>
        </pc:sldMkLst>
        <pc:spChg chg="mod">
          <ac:chgData name="Green, Benjamin" userId="9bb94172-1a65-40ca-9e7e-ff18763f7559" providerId="ADAL" clId="{1DA62221-5B17-470E-9211-7E667CEE2AD4}" dt="2019-10-21T03:37:40.880" v="6912" actId="6549"/>
          <ac:spMkLst>
            <pc:docMk/>
            <pc:sldMk cId="374696895" sldId="267"/>
            <ac:spMk id="4" creationId="{05B34F0B-6E39-4DFA-91AA-7E79B43819F2}"/>
          </ac:spMkLst>
        </pc:spChg>
        <pc:spChg chg="mod">
          <ac:chgData name="Green, Benjamin" userId="9bb94172-1a65-40ca-9e7e-ff18763f7559" providerId="ADAL" clId="{1DA62221-5B17-470E-9211-7E667CEE2AD4}" dt="2019-10-20T11:30:13.241" v="2650" actId="20577"/>
          <ac:spMkLst>
            <pc:docMk/>
            <pc:sldMk cId="374696895" sldId="267"/>
            <ac:spMk id="5" creationId="{26EEADEE-90BE-42D0-9E58-89D2C08B1ABB}"/>
          </ac:spMkLst>
        </pc:spChg>
      </pc:sldChg>
      <pc:sldChg chg="modSp">
        <pc:chgData name="Green, Benjamin" userId="9bb94172-1a65-40ca-9e7e-ff18763f7559" providerId="ADAL" clId="{1DA62221-5B17-470E-9211-7E667CEE2AD4}" dt="2019-10-21T02:28:00.472" v="5821" actId="20577"/>
        <pc:sldMkLst>
          <pc:docMk/>
          <pc:sldMk cId="1559317405" sldId="270"/>
        </pc:sldMkLst>
        <pc:spChg chg="mod">
          <ac:chgData name="Green, Benjamin" userId="9bb94172-1a65-40ca-9e7e-ff18763f7559" providerId="ADAL" clId="{1DA62221-5B17-470E-9211-7E667CEE2AD4}" dt="2019-10-21T02:28:00.472" v="5821" actId="20577"/>
          <ac:spMkLst>
            <pc:docMk/>
            <pc:sldMk cId="1559317405" sldId="270"/>
            <ac:spMk id="3" creationId="{15901415-220B-4265-B9E3-7C9E646917D4}"/>
          </ac:spMkLst>
        </pc:spChg>
      </pc:sldChg>
      <pc:sldChg chg="modSp delCm">
        <pc:chgData name="Green, Benjamin" userId="9bb94172-1a65-40ca-9e7e-ff18763f7559" providerId="ADAL" clId="{1DA62221-5B17-470E-9211-7E667CEE2AD4}" dt="2019-10-21T11:49:45.685" v="6913" actId="1076"/>
        <pc:sldMkLst>
          <pc:docMk/>
          <pc:sldMk cId="40105983" sldId="275"/>
        </pc:sldMkLst>
        <pc:spChg chg="mod">
          <ac:chgData name="Green, Benjamin" userId="9bb94172-1a65-40ca-9e7e-ff18763f7559" providerId="ADAL" clId="{1DA62221-5B17-470E-9211-7E667CEE2AD4}" dt="2019-10-21T02:29:33.512" v="5822" actId="6549"/>
          <ac:spMkLst>
            <pc:docMk/>
            <pc:sldMk cId="40105983" sldId="275"/>
            <ac:spMk id="3" creationId="{15901415-220B-4265-B9E3-7C9E646917D4}"/>
          </ac:spMkLst>
        </pc:spChg>
        <pc:spChg chg="mod">
          <ac:chgData name="Green, Benjamin" userId="9bb94172-1a65-40ca-9e7e-ff18763f7559" providerId="ADAL" clId="{1DA62221-5B17-470E-9211-7E667CEE2AD4}" dt="2019-10-21T11:49:45.685" v="6913" actId="1076"/>
          <ac:spMkLst>
            <pc:docMk/>
            <pc:sldMk cId="40105983" sldId="275"/>
            <ac:spMk id="8" creationId="{74A47483-CA0D-4149-B2B6-E61558A00522}"/>
          </ac:spMkLst>
        </pc:spChg>
        <pc:picChg chg="mod">
          <ac:chgData name="Green, Benjamin" userId="9bb94172-1a65-40ca-9e7e-ff18763f7559" providerId="ADAL" clId="{1DA62221-5B17-470E-9211-7E667CEE2AD4}" dt="2019-10-21T02:29:42.289" v="5825" actId="1076"/>
          <ac:picMkLst>
            <pc:docMk/>
            <pc:sldMk cId="40105983" sldId="275"/>
            <ac:picMk id="5" creationId="{C530FA37-0092-4985-B7D6-1EC48E04F76B}"/>
          </ac:picMkLst>
        </pc:picChg>
        <pc:picChg chg="mod">
          <ac:chgData name="Green, Benjamin" userId="9bb94172-1a65-40ca-9e7e-ff18763f7559" providerId="ADAL" clId="{1DA62221-5B17-470E-9211-7E667CEE2AD4}" dt="2019-10-21T02:29:40.146" v="5824" actId="1076"/>
          <ac:picMkLst>
            <pc:docMk/>
            <pc:sldMk cId="40105983" sldId="275"/>
            <ac:picMk id="7" creationId="{053B476C-7256-458A-9E93-75182305476E}"/>
          </ac:picMkLst>
        </pc:picChg>
      </pc:sldChg>
      <pc:sldChg chg="modSp">
        <pc:chgData name="Green, Benjamin" userId="9bb94172-1a65-40ca-9e7e-ff18763f7559" providerId="ADAL" clId="{1DA62221-5B17-470E-9211-7E667CEE2AD4}" dt="2019-10-21T02:30:16.655" v="5850" actId="20577"/>
        <pc:sldMkLst>
          <pc:docMk/>
          <pc:sldMk cId="389198523" sldId="276"/>
        </pc:sldMkLst>
        <pc:spChg chg="mod">
          <ac:chgData name="Green, Benjamin" userId="9bb94172-1a65-40ca-9e7e-ff18763f7559" providerId="ADAL" clId="{1DA62221-5B17-470E-9211-7E667CEE2AD4}" dt="2019-10-21T02:30:16.655" v="5850" actId="20577"/>
          <ac:spMkLst>
            <pc:docMk/>
            <pc:sldMk cId="389198523" sldId="276"/>
            <ac:spMk id="3" creationId="{15901415-220B-4265-B9E3-7C9E646917D4}"/>
          </ac:spMkLst>
        </pc:spChg>
        <pc:picChg chg="mod">
          <ac:chgData name="Green, Benjamin" userId="9bb94172-1a65-40ca-9e7e-ff18763f7559" providerId="ADAL" clId="{1DA62221-5B17-470E-9211-7E667CEE2AD4}" dt="2019-10-19T10:51:08.727" v="263" actId="1076"/>
          <ac:picMkLst>
            <pc:docMk/>
            <pc:sldMk cId="389198523" sldId="276"/>
            <ac:picMk id="5" creationId="{97E6E511-72B7-4FA7-8C10-B68A900976B8}"/>
          </ac:picMkLst>
        </pc:picChg>
      </pc:sldChg>
      <pc:sldChg chg="modSp">
        <pc:chgData name="Green, Benjamin" userId="9bb94172-1a65-40ca-9e7e-ff18763f7559" providerId="ADAL" clId="{1DA62221-5B17-470E-9211-7E667CEE2AD4}" dt="2019-10-21T11:52:58.858" v="6937" actId="114"/>
        <pc:sldMkLst>
          <pc:docMk/>
          <pc:sldMk cId="80362595" sldId="278"/>
        </pc:sldMkLst>
        <pc:spChg chg="mod">
          <ac:chgData name="Green, Benjamin" userId="9bb94172-1a65-40ca-9e7e-ff18763f7559" providerId="ADAL" clId="{1DA62221-5B17-470E-9211-7E667CEE2AD4}" dt="2019-10-21T11:52:58.858" v="6937" actId="114"/>
          <ac:spMkLst>
            <pc:docMk/>
            <pc:sldMk cId="80362595" sldId="278"/>
            <ac:spMk id="3" creationId="{15901415-220B-4265-B9E3-7C9E646917D4}"/>
          </ac:spMkLst>
        </pc:spChg>
      </pc:sldChg>
      <pc:sldChg chg="del">
        <pc:chgData name="Green, Benjamin" userId="9bb94172-1a65-40ca-9e7e-ff18763f7559" providerId="ADAL" clId="{1DA62221-5B17-470E-9211-7E667CEE2AD4}" dt="2019-10-20T11:29:45.298" v="2638" actId="2696"/>
        <pc:sldMkLst>
          <pc:docMk/>
          <pc:sldMk cId="926353399" sldId="293"/>
        </pc:sldMkLst>
      </pc:sldChg>
      <pc:sldChg chg="addSp delSp del">
        <pc:chgData name="Green, Benjamin" userId="9bb94172-1a65-40ca-9e7e-ff18763f7559" providerId="ADAL" clId="{1DA62221-5B17-470E-9211-7E667CEE2AD4}" dt="2019-10-20T13:34:23.437" v="5557" actId="2696"/>
        <pc:sldMkLst>
          <pc:docMk/>
          <pc:sldMk cId="281887227" sldId="294"/>
        </pc:sldMkLst>
        <pc:picChg chg="del">
          <ac:chgData name="Green, Benjamin" userId="9bb94172-1a65-40ca-9e7e-ff18763f7559" providerId="ADAL" clId="{1DA62221-5B17-470E-9211-7E667CEE2AD4}" dt="2019-10-20T13:34:13.731" v="5555"/>
          <ac:picMkLst>
            <pc:docMk/>
            <pc:sldMk cId="281887227" sldId="294"/>
            <ac:picMk id="4" creationId="{0F63C3FD-6AFD-4D0C-BF10-09F9D6901A35}"/>
          </ac:picMkLst>
        </pc:picChg>
        <pc:picChg chg="del">
          <ac:chgData name="Green, Benjamin" userId="9bb94172-1a65-40ca-9e7e-ff18763f7559" providerId="ADAL" clId="{1DA62221-5B17-470E-9211-7E667CEE2AD4}" dt="2019-10-20T13:34:13.731" v="5555"/>
          <ac:picMkLst>
            <pc:docMk/>
            <pc:sldMk cId="281887227" sldId="294"/>
            <ac:picMk id="6" creationId="{0270E26C-5403-4DAB-A849-A8AB5AFC1A67}"/>
          </ac:picMkLst>
        </pc:picChg>
        <pc:picChg chg="add del">
          <ac:chgData name="Green, Benjamin" userId="9bb94172-1a65-40ca-9e7e-ff18763f7559" providerId="ADAL" clId="{1DA62221-5B17-470E-9211-7E667CEE2AD4}" dt="2019-10-14T18:13:55.231" v="1" actId="478"/>
          <ac:picMkLst>
            <pc:docMk/>
            <pc:sldMk cId="281887227" sldId="294"/>
            <ac:picMk id="9" creationId="{FC9DB837-2E0A-4B29-8FBE-84CBDCA42E91}"/>
          </ac:picMkLst>
        </pc:picChg>
      </pc:sldChg>
      <pc:sldChg chg="addSp modSp">
        <pc:chgData name="Green, Benjamin" userId="9bb94172-1a65-40ca-9e7e-ff18763f7559" providerId="ADAL" clId="{1DA62221-5B17-470E-9211-7E667CEE2AD4}" dt="2019-10-21T01:49:42.526" v="5731" actId="20577"/>
        <pc:sldMkLst>
          <pc:docMk/>
          <pc:sldMk cId="3899056612" sldId="295"/>
        </pc:sldMkLst>
        <pc:spChg chg="mod">
          <ac:chgData name="Green, Benjamin" userId="9bb94172-1a65-40ca-9e7e-ff18763f7559" providerId="ADAL" clId="{1DA62221-5B17-470E-9211-7E667CEE2AD4}" dt="2019-10-21T01:49:13.354" v="5653" actId="1076"/>
          <ac:spMkLst>
            <pc:docMk/>
            <pc:sldMk cId="3899056612" sldId="295"/>
            <ac:spMk id="3" creationId="{15901415-220B-4265-B9E3-7C9E646917D4}"/>
          </ac:spMkLst>
        </pc:spChg>
        <pc:spChg chg="mod">
          <ac:chgData name="Green, Benjamin" userId="9bb94172-1a65-40ca-9e7e-ff18763f7559" providerId="ADAL" clId="{1DA62221-5B17-470E-9211-7E667CEE2AD4}" dt="2019-10-21T01:48:08.119" v="5609" actId="1076"/>
          <ac:spMkLst>
            <pc:docMk/>
            <pc:sldMk cId="3899056612" sldId="295"/>
            <ac:spMk id="10" creationId="{F3EB5F7B-FCF5-4A6A-A96A-7271B5EE79F3}"/>
          </ac:spMkLst>
        </pc:spChg>
        <pc:spChg chg="add mod">
          <ac:chgData name="Green, Benjamin" userId="9bb94172-1a65-40ca-9e7e-ff18763f7559" providerId="ADAL" clId="{1DA62221-5B17-470E-9211-7E667CEE2AD4}" dt="2019-10-21T01:49:06.516" v="5650" actId="6549"/>
          <ac:spMkLst>
            <pc:docMk/>
            <pc:sldMk cId="3899056612" sldId="295"/>
            <ac:spMk id="11" creationId="{DE292E4F-B7E5-4472-89AD-FF866AA3B594}"/>
          </ac:spMkLst>
        </pc:spChg>
        <pc:spChg chg="add mod">
          <ac:chgData name="Green, Benjamin" userId="9bb94172-1a65-40ca-9e7e-ff18763f7559" providerId="ADAL" clId="{1DA62221-5B17-470E-9211-7E667CEE2AD4}" dt="2019-10-21T01:49:42.526" v="5731" actId="20577"/>
          <ac:spMkLst>
            <pc:docMk/>
            <pc:sldMk cId="3899056612" sldId="295"/>
            <ac:spMk id="12" creationId="{34EE2F7A-C7C4-43AF-9686-D1CCF6536E7C}"/>
          </ac:spMkLst>
        </pc:spChg>
        <pc:picChg chg="mod">
          <ac:chgData name="Green, Benjamin" userId="9bb94172-1a65-40ca-9e7e-ff18763f7559" providerId="ADAL" clId="{1DA62221-5B17-470E-9211-7E667CEE2AD4}" dt="2019-10-21T01:47:57.302" v="5605" actId="1076"/>
          <ac:picMkLst>
            <pc:docMk/>
            <pc:sldMk cId="3899056612" sldId="295"/>
            <ac:picMk id="4" creationId="{E6319C3C-E46C-46A7-9065-57B210B42979}"/>
          </ac:picMkLst>
        </pc:picChg>
        <pc:picChg chg="mod">
          <ac:chgData name="Green, Benjamin" userId="9bb94172-1a65-40ca-9e7e-ff18763f7559" providerId="ADAL" clId="{1DA62221-5B17-470E-9211-7E667CEE2AD4}" dt="2019-10-21T01:48:00.413" v="5606" actId="1076"/>
          <ac:picMkLst>
            <pc:docMk/>
            <pc:sldMk cId="3899056612" sldId="295"/>
            <ac:picMk id="5" creationId="{43DCDD54-15F9-426F-87A4-DA73F51B9468}"/>
          </ac:picMkLst>
        </pc:picChg>
        <pc:picChg chg="add mod">
          <ac:chgData name="Green, Benjamin" userId="9bb94172-1a65-40ca-9e7e-ff18763f7559" providerId="ADAL" clId="{1DA62221-5B17-470E-9211-7E667CEE2AD4}" dt="2019-10-21T01:48:49.943" v="5618" actId="1076"/>
          <ac:picMkLst>
            <pc:docMk/>
            <pc:sldMk cId="3899056612" sldId="295"/>
            <ac:picMk id="6" creationId="{D3C0F5DC-6474-4A49-A168-E150F1C86CC5}"/>
          </ac:picMkLst>
        </pc:picChg>
        <pc:picChg chg="mod">
          <ac:chgData name="Green, Benjamin" userId="9bb94172-1a65-40ca-9e7e-ff18763f7559" providerId="ADAL" clId="{1DA62221-5B17-470E-9211-7E667CEE2AD4}" dt="2019-10-21T01:48:02.880" v="5607" actId="1076"/>
          <ac:picMkLst>
            <pc:docMk/>
            <pc:sldMk cId="3899056612" sldId="295"/>
            <ac:picMk id="7" creationId="{2D78CF6A-B8A7-41E9-AFD1-55FCB78502FB}"/>
          </ac:picMkLst>
        </pc:picChg>
      </pc:sldChg>
      <pc:sldChg chg="del">
        <pc:chgData name="Green, Benjamin" userId="9bb94172-1a65-40ca-9e7e-ff18763f7559" providerId="ADAL" clId="{1DA62221-5B17-470E-9211-7E667CEE2AD4}" dt="2019-10-18T17:28:45.686" v="143" actId="2696"/>
        <pc:sldMkLst>
          <pc:docMk/>
          <pc:sldMk cId="3561479945" sldId="299"/>
        </pc:sldMkLst>
      </pc:sldChg>
      <pc:sldChg chg="addSp modSp">
        <pc:chgData name="Green, Benjamin" userId="9bb94172-1a65-40ca-9e7e-ff18763f7559" providerId="ADAL" clId="{1DA62221-5B17-470E-9211-7E667CEE2AD4}" dt="2019-10-21T03:36:57.649" v="6911" actId="1076"/>
        <pc:sldMkLst>
          <pc:docMk/>
          <pc:sldMk cId="2790265933" sldId="306"/>
        </pc:sldMkLst>
        <pc:spChg chg="mod">
          <ac:chgData name="Green, Benjamin" userId="9bb94172-1a65-40ca-9e7e-ff18763f7559" providerId="ADAL" clId="{1DA62221-5B17-470E-9211-7E667CEE2AD4}" dt="2019-10-21T01:52:19.489" v="5788" actId="5793"/>
          <ac:spMkLst>
            <pc:docMk/>
            <pc:sldMk cId="2790265933" sldId="306"/>
            <ac:spMk id="2" creationId="{CD981921-B53A-4339-82E4-9FBC1C70CDC4}"/>
          </ac:spMkLst>
        </pc:spChg>
        <pc:spChg chg="mod">
          <ac:chgData name="Green, Benjamin" userId="9bb94172-1a65-40ca-9e7e-ff18763f7559" providerId="ADAL" clId="{1DA62221-5B17-470E-9211-7E667CEE2AD4}" dt="2019-10-21T03:36:57.649" v="6911" actId="1076"/>
          <ac:spMkLst>
            <pc:docMk/>
            <pc:sldMk cId="2790265933" sldId="306"/>
            <ac:spMk id="3" creationId="{C6E598DA-AC86-4408-B673-59E2850C3CC4}"/>
          </ac:spMkLst>
        </pc:spChg>
        <pc:spChg chg="add mod">
          <ac:chgData name="Green, Benjamin" userId="9bb94172-1a65-40ca-9e7e-ff18763f7559" providerId="ADAL" clId="{1DA62221-5B17-470E-9211-7E667CEE2AD4}" dt="2019-10-21T03:35:29.704" v="6910" actId="1076"/>
          <ac:spMkLst>
            <pc:docMk/>
            <pc:sldMk cId="2790265933" sldId="306"/>
            <ac:spMk id="6" creationId="{A67A0570-ED83-4918-90F4-7271C029AEF1}"/>
          </ac:spMkLst>
        </pc:spChg>
        <pc:picChg chg="add mod">
          <ac:chgData name="Green, Benjamin" userId="9bb94172-1a65-40ca-9e7e-ff18763f7559" providerId="ADAL" clId="{1DA62221-5B17-470E-9211-7E667CEE2AD4}" dt="2019-10-21T03:35:06.581" v="6888" actId="1076"/>
          <ac:picMkLst>
            <pc:docMk/>
            <pc:sldMk cId="2790265933" sldId="306"/>
            <ac:picMk id="5" creationId="{8E598489-F470-4DA5-9A30-C6129E74F5CB}"/>
          </ac:picMkLst>
        </pc:picChg>
      </pc:sldChg>
      <pc:sldChg chg="addSp delSp modSp add ord">
        <pc:chgData name="Green, Benjamin" userId="9bb94172-1a65-40ca-9e7e-ff18763f7559" providerId="ADAL" clId="{1DA62221-5B17-470E-9211-7E667CEE2AD4}" dt="2019-10-21T12:04:25.634" v="6945" actId="2711"/>
        <pc:sldMkLst>
          <pc:docMk/>
          <pc:sldMk cId="1161125795" sldId="307"/>
        </pc:sldMkLst>
        <pc:spChg chg="mod">
          <ac:chgData name="Green, Benjamin" userId="9bb94172-1a65-40ca-9e7e-ff18763f7559" providerId="ADAL" clId="{1DA62221-5B17-470E-9211-7E667CEE2AD4}" dt="2019-10-20T11:25:10.621" v="2596" actId="6549"/>
          <ac:spMkLst>
            <pc:docMk/>
            <pc:sldMk cId="1161125795" sldId="307"/>
            <ac:spMk id="2" creationId="{CD981921-B53A-4339-82E4-9FBC1C70CDC4}"/>
          </ac:spMkLst>
        </pc:spChg>
        <pc:spChg chg="mod">
          <ac:chgData name="Green, Benjamin" userId="9bb94172-1a65-40ca-9e7e-ff18763f7559" providerId="ADAL" clId="{1DA62221-5B17-470E-9211-7E667CEE2AD4}" dt="2019-10-20T11:28:53.558" v="2631" actId="1076"/>
          <ac:spMkLst>
            <pc:docMk/>
            <pc:sldMk cId="1161125795" sldId="307"/>
            <ac:spMk id="3" creationId="{C6E598DA-AC86-4408-B673-59E2850C3CC4}"/>
          </ac:spMkLst>
        </pc:spChg>
        <pc:spChg chg="add mod">
          <ac:chgData name="Green, Benjamin" userId="9bb94172-1a65-40ca-9e7e-ff18763f7559" providerId="ADAL" clId="{1DA62221-5B17-470E-9211-7E667CEE2AD4}" dt="2019-10-21T12:04:25.634" v="6945" actId="2711"/>
          <ac:spMkLst>
            <pc:docMk/>
            <pc:sldMk cId="1161125795" sldId="307"/>
            <ac:spMk id="9" creationId="{0D098B2E-4B02-473A-ADA5-8A65665C357C}"/>
          </ac:spMkLst>
        </pc:spChg>
        <pc:picChg chg="mod">
          <ac:chgData name="Green, Benjamin" userId="9bb94172-1a65-40ca-9e7e-ff18763f7559" providerId="ADAL" clId="{1DA62221-5B17-470E-9211-7E667CEE2AD4}" dt="2019-10-20T11:25:22.287" v="2600" actId="1076"/>
          <ac:picMkLst>
            <pc:docMk/>
            <pc:sldMk cId="1161125795" sldId="307"/>
            <ac:picMk id="4" creationId="{2CF178E9-364C-4129-B288-4E29C4A018EC}"/>
          </ac:picMkLst>
        </pc:picChg>
        <pc:picChg chg="add mod">
          <ac:chgData name="Green, Benjamin" userId="9bb94172-1a65-40ca-9e7e-ff18763f7559" providerId="ADAL" clId="{1DA62221-5B17-470E-9211-7E667CEE2AD4}" dt="2019-10-20T11:29:06.971" v="2635" actId="1076"/>
          <ac:picMkLst>
            <pc:docMk/>
            <pc:sldMk cId="1161125795" sldId="307"/>
            <ac:picMk id="6" creationId="{371F0AE2-4CD0-4B63-8990-82D463ACB9C5}"/>
          </ac:picMkLst>
        </pc:picChg>
        <pc:picChg chg="add del mod modCrop">
          <ac:chgData name="Green, Benjamin" userId="9bb94172-1a65-40ca-9e7e-ff18763f7559" providerId="ADAL" clId="{1DA62221-5B17-470E-9211-7E667CEE2AD4}" dt="2019-10-20T11:26:31.364" v="2615" actId="478"/>
          <ac:picMkLst>
            <pc:docMk/>
            <pc:sldMk cId="1161125795" sldId="307"/>
            <ac:picMk id="8" creationId="{19C5F439-4CD8-48F1-9D7B-9C6E117C474A}"/>
          </ac:picMkLst>
        </pc:picChg>
      </pc:sldChg>
      <pc:sldChg chg="modSp">
        <pc:chgData name="Green, Benjamin" userId="9bb94172-1a65-40ca-9e7e-ff18763f7559" providerId="ADAL" clId="{1DA62221-5B17-470E-9211-7E667CEE2AD4}" dt="2019-10-19T10:49:54.729" v="250" actId="114"/>
        <pc:sldMkLst>
          <pc:docMk/>
          <pc:sldMk cId="3522088509" sldId="308"/>
        </pc:sldMkLst>
        <pc:spChg chg="mod">
          <ac:chgData name="Green, Benjamin" userId="9bb94172-1a65-40ca-9e7e-ff18763f7559" providerId="ADAL" clId="{1DA62221-5B17-470E-9211-7E667CEE2AD4}" dt="2019-10-19T10:49:54.729" v="250" actId="114"/>
          <ac:spMkLst>
            <pc:docMk/>
            <pc:sldMk cId="3522088509" sldId="308"/>
            <ac:spMk id="3" creationId="{15901415-220B-4265-B9E3-7C9E646917D4}"/>
          </ac:spMkLst>
        </pc:spChg>
      </pc:sldChg>
      <pc:sldChg chg="modSp ord">
        <pc:chgData name="Green, Benjamin" userId="9bb94172-1a65-40ca-9e7e-ff18763f7559" providerId="ADAL" clId="{1DA62221-5B17-470E-9211-7E667CEE2AD4}" dt="2019-10-21T02:32:53.384" v="5875" actId="20577"/>
        <pc:sldMkLst>
          <pc:docMk/>
          <pc:sldMk cId="640821075" sldId="310"/>
        </pc:sldMkLst>
        <pc:spChg chg="mod">
          <ac:chgData name="Green, Benjamin" userId="9bb94172-1a65-40ca-9e7e-ff18763f7559" providerId="ADAL" clId="{1DA62221-5B17-470E-9211-7E667CEE2AD4}" dt="2019-10-20T11:08:51.108" v="2251" actId="20577"/>
          <ac:spMkLst>
            <pc:docMk/>
            <pc:sldMk cId="640821075" sldId="310"/>
            <ac:spMk id="2" creationId="{2FA78CBE-EE8A-4365-A730-4294C3386783}"/>
          </ac:spMkLst>
        </pc:spChg>
        <pc:spChg chg="mod">
          <ac:chgData name="Green, Benjamin" userId="9bb94172-1a65-40ca-9e7e-ff18763f7559" providerId="ADAL" clId="{1DA62221-5B17-470E-9211-7E667CEE2AD4}" dt="2019-10-21T02:32:53.384" v="5875" actId="20577"/>
          <ac:spMkLst>
            <pc:docMk/>
            <pc:sldMk cId="640821075" sldId="310"/>
            <ac:spMk id="3" creationId="{15901415-220B-4265-B9E3-7C9E646917D4}"/>
          </ac:spMkLst>
        </pc:spChg>
        <pc:picChg chg="mod">
          <ac:chgData name="Green, Benjamin" userId="9bb94172-1a65-40ca-9e7e-ff18763f7559" providerId="ADAL" clId="{1DA62221-5B17-470E-9211-7E667CEE2AD4}" dt="2019-10-20T11:09:20.527" v="2255" actId="1076"/>
          <ac:picMkLst>
            <pc:docMk/>
            <pc:sldMk cId="640821075" sldId="310"/>
            <ac:picMk id="5" creationId="{9F31D01B-A7B9-4CCC-8913-B411CFA5275B}"/>
          </ac:picMkLst>
        </pc:picChg>
      </pc:sldChg>
      <pc:sldChg chg="del">
        <pc:chgData name="Green, Benjamin" userId="9bb94172-1a65-40ca-9e7e-ff18763f7559" providerId="ADAL" clId="{1DA62221-5B17-470E-9211-7E667CEE2AD4}" dt="2019-10-20T11:29:39.787" v="2636" actId="2696"/>
        <pc:sldMkLst>
          <pc:docMk/>
          <pc:sldMk cId="1705292616" sldId="313"/>
        </pc:sldMkLst>
      </pc:sldChg>
      <pc:sldChg chg="del">
        <pc:chgData name="Green, Benjamin" userId="9bb94172-1a65-40ca-9e7e-ff18763f7559" providerId="ADAL" clId="{1DA62221-5B17-470E-9211-7E667CEE2AD4}" dt="2019-10-18T17:24:44.416" v="134" actId="2696"/>
        <pc:sldMkLst>
          <pc:docMk/>
          <pc:sldMk cId="1725667464" sldId="313"/>
        </pc:sldMkLst>
      </pc:sldChg>
      <pc:sldChg chg="del">
        <pc:chgData name="Green, Benjamin" userId="9bb94172-1a65-40ca-9e7e-ff18763f7559" providerId="ADAL" clId="{1DA62221-5B17-470E-9211-7E667CEE2AD4}" dt="2019-10-18T17:24:44.446" v="135" actId="2696"/>
        <pc:sldMkLst>
          <pc:docMk/>
          <pc:sldMk cId="53982895" sldId="314"/>
        </pc:sldMkLst>
      </pc:sldChg>
      <pc:sldChg chg="delSp modSp del">
        <pc:chgData name="Green, Benjamin" userId="9bb94172-1a65-40ca-9e7e-ff18763f7559" providerId="ADAL" clId="{1DA62221-5B17-470E-9211-7E667CEE2AD4}" dt="2019-10-20T11:29:41.732" v="2637" actId="2696"/>
        <pc:sldMkLst>
          <pc:docMk/>
          <pc:sldMk cId="1379264928" sldId="315"/>
        </pc:sldMkLst>
        <pc:graphicFrameChg chg="del mod modGraphic">
          <ac:chgData name="Green, Benjamin" userId="9bb94172-1a65-40ca-9e7e-ff18763f7559" providerId="ADAL" clId="{1DA62221-5B17-470E-9211-7E667CEE2AD4}" dt="2019-10-20T11:17:09.751" v="2581"/>
          <ac:graphicFrameMkLst>
            <pc:docMk/>
            <pc:sldMk cId="1379264928" sldId="315"/>
            <ac:graphicFrameMk id="8" creationId="{526DBAC9-58AE-4A34-9264-1E3D0CA4667E}"/>
          </ac:graphicFrameMkLst>
        </pc:graphicFrameChg>
      </pc:sldChg>
      <pc:sldChg chg="del">
        <pc:chgData name="Green, Benjamin" userId="9bb94172-1a65-40ca-9e7e-ff18763f7559" providerId="ADAL" clId="{1DA62221-5B17-470E-9211-7E667CEE2AD4}" dt="2019-10-18T17:24:44.469" v="136" actId="2696"/>
        <pc:sldMkLst>
          <pc:docMk/>
          <pc:sldMk cId="1757853345" sldId="315"/>
        </pc:sldMkLst>
      </pc:sldChg>
      <pc:sldChg chg="del">
        <pc:chgData name="Green, Benjamin" userId="9bb94172-1a65-40ca-9e7e-ff18763f7559" providerId="ADAL" clId="{1DA62221-5B17-470E-9211-7E667CEE2AD4}" dt="2019-10-18T17:24:44.486" v="137" actId="2696"/>
        <pc:sldMkLst>
          <pc:docMk/>
          <pc:sldMk cId="4261790312" sldId="316"/>
        </pc:sldMkLst>
      </pc:sldChg>
      <pc:sldChg chg="ord">
        <pc:chgData name="Green, Benjamin" userId="9bb94172-1a65-40ca-9e7e-ff18763f7559" providerId="ADAL" clId="{1DA62221-5B17-470E-9211-7E667CEE2AD4}" dt="2019-10-21T01:38:12.824" v="5596"/>
        <pc:sldMkLst>
          <pc:docMk/>
          <pc:sldMk cId="1382273188" sldId="317"/>
        </pc:sldMkLst>
      </pc:sldChg>
      <pc:sldChg chg="del">
        <pc:chgData name="Green, Benjamin" userId="9bb94172-1a65-40ca-9e7e-ff18763f7559" providerId="ADAL" clId="{1DA62221-5B17-470E-9211-7E667CEE2AD4}" dt="2019-10-18T17:24:44.504" v="138" actId="2696"/>
        <pc:sldMkLst>
          <pc:docMk/>
          <pc:sldMk cId="2911518167" sldId="318"/>
        </pc:sldMkLst>
      </pc:sldChg>
      <pc:sldChg chg="addSp delSp modSp add ord">
        <pc:chgData name="Green, Benjamin" userId="9bb94172-1a65-40ca-9e7e-ff18763f7559" providerId="ADAL" clId="{1DA62221-5B17-470E-9211-7E667CEE2AD4}" dt="2019-10-21T12:23:43.543" v="7115" actId="1076"/>
        <pc:sldMkLst>
          <pc:docMk/>
          <pc:sldMk cId="2984884084" sldId="318"/>
        </pc:sldMkLst>
        <pc:spChg chg="mod">
          <ac:chgData name="Green, Benjamin" userId="9bb94172-1a65-40ca-9e7e-ff18763f7559" providerId="ADAL" clId="{1DA62221-5B17-470E-9211-7E667CEE2AD4}" dt="2019-10-20T11:10:19.095" v="2269" actId="20577"/>
          <ac:spMkLst>
            <pc:docMk/>
            <pc:sldMk cId="2984884084" sldId="318"/>
            <ac:spMk id="3" creationId="{C6E598DA-AC86-4408-B673-59E2850C3CC4}"/>
          </ac:spMkLst>
        </pc:spChg>
        <pc:picChg chg="add del">
          <ac:chgData name="Green, Benjamin" userId="9bb94172-1a65-40ca-9e7e-ff18763f7559" providerId="ADAL" clId="{1DA62221-5B17-470E-9211-7E667CEE2AD4}" dt="2019-10-21T12:22:49.268" v="7102" actId="478"/>
          <ac:picMkLst>
            <pc:docMk/>
            <pc:sldMk cId="2984884084" sldId="318"/>
            <ac:picMk id="2" creationId="{CD573D03-B09C-4EDE-BA26-57387732A15B}"/>
          </ac:picMkLst>
        </pc:picChg>
        <pc:picChg chg="mod">
          <ac:chgData name="Green, Benjamin" userId="9bb94172-1a65-40ca-9e7e-ff18763f7559" providerId="ADAL" clId="{1DA62221-5B17-470E-9211-7E667CEE2AD4}" dt="2019-10-21T12:23:37.879" v="7113" actId="1076"/>
          <ac:picMkLst>
            <pc:docMk/>
            <pc:sldMk cId="2984884084" sldId="318"/>
            <ac:picMk id="4" creationId="{2CF178E9-364C-4129-B288-4E29C4A018EC}"/>
          </ac:picMkLst>
        </pc:picChg>
        <pc:picChg chg="add del mod">
          <ac:chgData name="Green, Benjamin" userId="9bb94172-1a65-40ca-9e7e-ff18763f7559" providerId="ADAL" clId="{1DA62221-5B17-470E-9211-7E667CEE2AD4}" dt="2019-10-21T12:23:19.535" v="7107" actId="478"/>
          <ac:picMkLst>
            <pc:docMk/>
            <pc:sldMk cId="2984884084" sldId="318"/>
            <ac:picMk id="5" creationId="{D0AFCD3C-7A28-47E5-92DA-6B2F93982A2F}"/>
          </ac:picMkLst>
        </pc:picChg>
        <pc:picChg chg="add mod">
          <ac:chgData name="Green, Benjamin" userId="9bb94172-1a65-40ca-9e7e-ff18763f7559" providerId="ADAL" clId="{1DA62221-5B17-470E-9211-7E667CEE2AD4}" dt="2019-10-21T12:23:43.543" v="7115" actId="1076"/>
          <ac:picMkLst>
            <pc:docMk/>
            <pc:sldMk cId="2984884084" sldId="318"/>
            <ac:picMk id="6" creationId="{1FE49C55-D393-4654-8BAA-052A45246051}"/>
          </ac:picMkLst>
        </pc:picChg>
        <pc:picChg chg="del">
          <ac:chgData name="Green, Benjamin" userId="9bb94172-1a65-40ca-9e7e-ff18763f7559" providerId="ADAL" clId="{1DA62221-5B17-470E-9211-7E667CEE2AD4}" dt="2019-10-21T12:22:54.255" v="7103" actId="478"/>
          <ac:picMkLst>
            <pc:docMk/>
            <pc:sldMk cId="2984884084" sldId="318"/>
            <ac:picMk id="10" creationId="{BB6A91EE-7808-4644-AE1B-B1ABE4561F97}"/>
          </ac:picMkLst>
        </pc:picChg>
      </pc:sldChg>
      <pc:sldChg chg="modSp del ord">
        <pc:chgData name="Green, Benjamin" userId="9bb94172-1a65-40ca-9e7e-ff18763f7559" providerId="ADAL" clId="{1DA62221-5B17-470E-9211-7E667CEE2AD4}" dt="2019-10-20T11:10:00.095" v="2261" actId="2696"/>
        <pc:sldMkLst>
          <pc:docMk/>
          <pc:sldMk cId="3243877608" sldId="319"/>
        </pc:sldMkLst>
        <pc:spChg chg="mod">
          <ac:chgData name="Green, Benjamin" userId="9bb94172-1a65-40ca-9e7e-ff18763f7559" providerId="ADAL" clId="{1DA62221-5B17-470E-9211-7E667CEE2AD4}" dt="2019-10-20T11:09:15.014" v="2254"/>
          <ac:spMkLst>
            <pc:docMk/>
            <pc:sldMk cId="3243877608" sldId="319"/>
            <ac:spMk id="3" creationId="{15901415-220B-4265-B9E3-7C9E646917D4}"/>
          </ac:spMkLst>
        </pc:spChg>
      </pc:sldChg>
      <pc:sldChg chg="del">
        <pc:chgData name="Green, Benjamin" userId="9bb94172-1a65-40ca-9e7e-ff18763f7559" providerId="ADAL" clId="{1DA62221-5B17-470E-9211-7E667CEE2AD4}" dt="2019-10-20T11:30:02.752" v="2645" actId="2696"/>
        <pc:sldMkLst>
          <pc:docMk/>
          <pc:sldMk cId="3066046791" sldId="320"/>
        </pc:sldMkLst>
      </pc:sldChg>
      <pc:sldChg chg="del">
        <pc:chgData name="Green, Benjamin" userId="9bb94172-1a65-40ca-9e7e-ff18763f7559" providerId="ADAL" clId="{1DA62221-5B17-470E-9211-7E667CEE2AD4}" dt="2019-10-20T11:30:04.600" v="2648" actId="2696"/>
        <pc:sldMkLst>
          <pc:docMk/>
          <pc:sldMk cId="419272613" sldId="321"/>
        </pc:sldMkLst>
      </pc:sldChg>
      <pc:sldChg chg="del">
        <pc:chgData name="Green, Benjamin" userId="9bb94172-1a65-40ca-9e7e-ff18763f7559" providerId="ADAL" clId="{1DA62221-5B17-470E-9211-7E667CEE2AD4}" dt="2019-10-20T11:29:58.452" v="2641" actId="2696"/>
        <pc:sldMkLst>
          <pc:docMk/>
          <pc:sldMk cId="2189048901" sldId="323"/>
        </pc:sldMkLst>
      </pc:sldChg>
      <pc:sldChg chg="del">
        <pc:chgData name="Green, Benjamin" userId="9bb94172-1a65-40ca-9e7e-ff18763f7559" providerId="ADAL" clId="{1DA62221-5B17-470E-9211-7E667CEE2AD4}" dt="2019-10-20T11:29:46.316" v="2639" actId="2696"/>
        <pc:sldMkLst>
          <pc:docMk/>
          <pc:sldMk cId="1642818534" sldId="324"/>
        </pc:sldMkLst>
      </pc:sldChg>
      <pc:sldChg chg="modSp del">
        <pc:chgData name="Green, Benjamin" userId="9bb94172-1a65-40ca-9e7e-ff18763f7559" providerId="ADAL" clId="{1DA62221-5B17-470E-9211-7E667CEE2AD4}" dt="2019-10-21T03:12:11.122" v="6344" actId="2696"/>
        <pc:sldMkLst>
          <pc:docMk/>
          <pc:sldMk cId="2609201737" sldId="325"/>
        </pc:sldMkLst>
        <pc:spChg chg="mod">
          <ac:chgData name="Green, Benjamin" userId="9bb94172-1a65-40ca-9e7e-ff18763f7559" providerId="ADAL" clId="{1DA62221-5B17-470E-9211-7E667CEE2AD4}" dt="2019-10-20T11:29:55.571" v="2640" actId="13926"/>
          <ac:spMkLst>
            <pc:docMk/>
            <pc:sldMk cId="2609201737" sldId="325"/>
            <ac:spMk id="3" creationId="{15901415-220B-4265-B9E3-7C9E646917D4}"/>
          </ac:spMkLst>
        </pc:spChg>
      </pc:sldChg>
      <pc:sldChg chg="del">
        <pc:chgData name="Green, Benjamin" userId="9bb94172-1a65-40ca-9e7e-ff18763f7559" providerId="ADAL" clId="{1DA62221-5B17-470E-9211-7E667CEE2AD4}" dt="2019-10-20T11:30:01.718" v="2644" actId="2696"/>
        <pc:sldMkLst>
          <pc:docMk/>
          <pc:sldMk cId="3487553672" sldId="326"/>
        </pc:sldMkLst>
      </pc:sldChg>
      <pc:sldChg chg="del">
        <pc:chgData name="Green, Benjamin" userId="9bb94172-1a65-40ca-9e7e-ff18763f7559" providerId="ADAL" clId="{1DA62221-5B17-470E-9211-7E667CEE2AD4}" dt="2019-10-20T11:29:59.983" v="2642" actId="2696"/>
        <pc:sldMkLst>
          <pc:docMk/>
          <pc:sldMk cId="427413481" sldId="327"/>
        </pc:sldMkLst>
      </pc:sldChg>
      <pc:sldChg chg="del">
        <pc:chgData name="Green, Benjamin" userId="9bb94172-1a65-40ca-9e7e-ff18763f7559" providerId="ADAL" clId="{1DA62221-5B17-470E-9211-7E667CEE2AD4}" dt="2019-10-20T11:30:00.772" v="2643" actId="2696"/>
        <pc:sldMkLst>
          <pc:docMk/>
          <pc:sldMk cId="1159788861" sldId="328"/>
        </pc:sldMkLst>
      </pc:sldChg>
      <pc:sldChg chg="del">
        <pc:chgData name="Green, Benjamin" userId="9bb94172-1a65-40ca-9e7e-ff18763f7559" providerId="ADAL" clId="{1DA62221-5B17-470E-9211-7E667CEE2AD4}" dt="2019-10-20T11:30:03.354" v="2646" actId="2696"/>
        <pc:sldMkLst>
          <pc:docMk/>
          <pc:sldMk cId="495287329" sldId="329"/>
        </pc:sldMkLst>
      </pc:sldChg>
      <pc:sldChg chg="del">
        <pc:chgData name="Green, Benjamin" userId="9bb94172-1a65-40ca-9e7e-ff18763f7559" providerId="ADAL" clId="{1DA62221-5B17-470E-9211-7E667CEE2AD4}" dt="2019-10-20T11:30:04.115" v="2647" actId="2696"/>
        <pc:sldMkLst>
          <pc:docMk/>
          <pc:sldMk cId="1657700636" sldId="330"/>
        </pc:sldMkLst>
      </pc:sldChg>
      <pc:sldChg chg="add del">
        <pc:chgData name="Green, Benjamin" userId="9bb94172-1a65-40ca-9e7e-ff18763f7559" providerId="ADAL" clId="{1DA62221-5B17-470E-9211-7E667CEE2AD4}" dt="2019-10-18T17:29:33.950" v="148" actId="2696"/>
        <pc:sldMkLst>
          <pc:docMk/>
          <pc:sldMk cId="64146964" sldId="331"/>
        </pc:sldMkLst>
      </pc:sldChg>
      <pc:sldChg chg="addSp delSp modSp add">
        <pc:chgData name="Green, Benjamin" userId="9bb94172-1a65-40ca-9e7e-ff18763f7559" providerId="ADAL" clId="{1DA62221-5B17-470E-9211-7E667CEE2AD4}" dt="2019-10-21T12:28:20.520" v="7116" actId="2"/>
        <pc:sldMkLst>
          <pc:docMk/>
          <pc:sldMk cId="744773457" sldId="331"/>
        </pc:sldMkLst>
        <pc:spChg chg="mod">
          <ac:chgData name="Green, Benjamin" userId="9bb94172-1a65-40ca-9e7e-ff18763f7559" providerId="ADAL" clId="{1DA62221-5B17-470E-9211-7E667CEE2AD4}" dt="2019-10-21T01:38:22.424" v="5598" actId="20577"/>
          <ac:spMkLst>
            <pc:docMk/>
            <pc:sldMk cId="744773457" sldId="331"/>
            <ac:spMk id="2" creationId="{2FA78CBE-EE8A-4365-A730-4294C3386783}"/>
          </ac:spMkLst>
        </pc:spChg>
        <pc:spChg chg="del mod">
          <ac:chgData name="Green, Benjamin" userId="9bb94172-1a65-40ca-9e7e-ff18763f7559" providerId="ADAL" clId="{1DA62221-5B17-470E-9211-7E667CEE2AD4}" dt="2019-10-19T11:21:24.381" v="940" actId="478"/>
          <ac:spMkLst>
            <pc:docMk/>
            <pc:sldMk cId="744773457" sldId="331"/>
            <ac:spMk id="3" creationId="{15901415-220B-4265-B9E3-7C9E646917D4}"/>
          </ac:spMkLst>
        </pc:spChg>
        <pc:spChg chg="add del mod">
          <ac:chgData name="Green, Benjamin" userId="9bb94172-1a65-40ca-9e7e-ff18763f7559" providerId="ADAL" clId="{1DA62221-5B17-470E-9211-7E667CEE2AD4}" dt="2019-10-19T11:08:34.368" v="467"/>
          <ac:spMkLst>
            <pc:docMk/>
            <pc:sldMk cId="744773457" sldId="331"/>
            <ac:spMk id="13" creationId="{E1584FA0-643F-499D-9CE5-108F887A4A58}"/>
          </ac:spMkLst>
        </pc:spChg>
        <pc:spChg chg="add mod">
          <ac:chgData name="Green, Benjamin" userId="9bb94172-1a65-40ca-9e7e-ff18763f7559" providerId="ADAL" clId="{1DA62221-5B17-470E-9211-7E667CEE2AD4}" dt="2019-10-19T11:22:26.144" v="1004" actId="1076"/>
          <ac:spMkLst>
            <pc:docMk/>
            <pc:sldMk cId="744773457" sldId="331"/>
            <ac:spMk id="14" creationId="{D8CD96ED-1261-4E86-AE06-D3C34652221D}"/>
          </ac:spMkLst>
        </pc:spChg>
        <pc:spChg chg="add del mod">
          <ac:chgData name="Green, Benjamin" userId="9bb94172-1a65-40ca-9e7e-ff18763f7559" providerId="ADAL" clId="{1DA62221-5B17-470E-9211-7E667CEE2AD4}" dt="2019-10-19T11:09:55.204" v="494"/>
          <ac:spMkLst>
            <pc:docMk/>
            <pc:sldMk cId="744773457" sldId="331"/>
            <ac:spMk id="15" creationId="{5EB9BA4B-57F9-4D79-98E7-91BEC453A38A}"/>
          </ac:spMkLst>
        </pc:spChg>
        <pc:spChg chg="add del mod">
          <ac:chgData name="Green, Benjamin" userId="9bb94172-1a65-40ca-9e7e-ff18763f7559" providerId="ADAL" clId="{1DA62221-5B17-470E-9211-7E667CEE2AD4}" dt="2019-10-19T11:30:22.988" v="1344" actId="478"/>
          <ac:spMkLst>
            <pc:docMk/>
            <pc:sldMk cId="744773457" sldId="331"/>
            <ac:spMk id="16" creationId="{E287AB76-31F1-4CB7-9B74-B4D6FDA92306}"/>
          </ac:spMkLst>
        </pc:spChg>
        <pc:spChg chg="add mod">
          <ac:chgData name="Green, Benjamin" userId="9bb94172-1a65-40ca-9e7e-ff18763f7559" providerId="ADAL" clId="{1DA62221-5B17-470E-9211-7E667CEE2AD4}" dt="2019-10-19T11:12:48.170" v="609" actId="113"/>
          <ac:spMkLst>
            <pc:docMk/>
            <pc:sldMk cId="744773457" sldId="331"/>
            <ac:spMk id="18" creationId="{DE137407-EDC4-4F90-A28E-0D150AC78AD0}"/>
          </ac:spMkLst>
        </pc:spChg>
        <pc:spChg chg="add mod">
          <ac:chgData name="Green, Benjamin" userId="9bb94172-1a65-40ca-9e7e-ff18763f7559" providerId="ADAL" clId="{1DA62221-5B17-470E-9211-7E667CEE2AD4}" dt="2019-10-19T11:22:51.497" v="1011" actId="1076"/>
          <ac:spMkLst>
            <pc:docMk/>
            <pc:sldMk cId="744773457" sldId="331"/>
            <ac:spMk id="20" creationId="{C3E38B18-56AF-4D9E-8BE1-C9649F4A79A2}"/>
          </ac:spMkLst>
        </pc:spChg>
        <pc:spChg chg="add mod">
          <ac:chgData name="Green, Benjamin" userId="9bb94172-1a65-40ca-9e7e-ff18763f7559" providerId="ADAL" clId="{1DA62221-5B17-470E-9211-7E667CEE2AD4}" dt="2019-10-19T11:22:57.833" v="1013" actId="1076"/>
          <ac:spMkLst>
            <pc:docMk/>
            <pc:sldMk cId="744773457" sldId="331"/>
            <ac:spMk id="22" creationId="{8DF1112C-CD7E-4114-9126-3F1A540CE39A}"/>
          </ac:spMkLst>
        </pc:spChg>
        <pc:spChg chg="add mod">
          <ac:chgData name="Green, Benjamin" userId="9bb94172-1a65-40ca-9e7e-ff18763f7559" providerId="ADAL" clId="{1DA62221-5B17-470E-9211-7E667CEE2AD4}" dt="2019-10-19T11:23:08.753" v="1016" actId="1076"/>
          <ac:spMkLst>
            <pc:docMk/>
            <pc:sldMk cId="744773457" sldId="331"/>
            <ac:spMk id="23" creationId="{E09ADD9C-7376-430A-B92A-1022772731C0}"/>
          </ac:spMkLst>
        </pc:spChg>
        <pc:spChg chg="add mod">
          <ac:chgData name="Green, Benjamin" userId="9bb94172-1a65-40ca-9e7e-ff18763f7559" providerId="ADAL" clId="{1DA62221-5B17-470E-9211-7E667CEE2AD4}" dt="2019-10-19T11:23:27.086" v="1021" actId="1076"/>
          <ac:spMkLst>
            <pc:docMk/>
            <pc:sldMk cId="744773457" sldId="331"/>
            <ac:spMk id="24" creationId="{1DB928A2-2117-4094-86B9-472966AB8F7C}"/>
          </ac:spMkLst>
        </pc:spChg>
        <pc:spChg chg="add mod">
          <ac:chgData name="Green, Benjamin" userId="9bb94172-1a65-40ca-9e7e-ff18763f7559" providerId="ADAL" clId="{1DA62221-5B17-470E-9211-7E667CEE2AD4}" dt="2019-10-19T11:23:22.905" v="1020" actId="1076"/>
          <ac:spMkLst>
            <pc:docMk/>
            <pc:sldMk cId="744773457" sldId="331"/>
            <ac:spMk id="25" creationId="{46091E62-2193-41EE-96F3-2E47B60B92D3}"/>
          </ac:spMkLst>
        </pc:spChg>
        <pc:spChg chg="add del">
          <ac:chgData name="Green, Benjamin" userId="9bb94172-1a65-40ca-9e7e-ff18763f7559" providerId="ADAL" clId="{1DA62221-5B17-470E-9211-7E667CEE2AD4}" dt="2019-10-19T11:15:56.736" v="737"/>
          <ac:spMkLst>
            <pc:docMk/>
            <pc:sldMk cId="744773457" sldId="331"/>
            <ac:spMk id="26" creationId="{D8AE8AC0-091B-4370-940E-740ACFD4A72E}"/>
          </ac:spMkLst>
        </pc:spChg>
        <pc:spChg chg="add del">
          <ac:chgData name="Green, Benjamin" userId="9bb94172-1a65-40ca-9e7e-ff18763f7559" providerId="ADAL" clId="{1DA62221-5B17-470E-9211-7E667CEE2AD4}" dt="2019-10-19T11:16:02.132" v="740"/>
          <ac:spMkLst>
            <pc:docMk/>
            <pc:sldMk cId="744773457" sldId="331"/>
            <ac:spMk id="27" creationId="{D450722D-3421-488C-BF34-854F30129542}"/>
          </ac:spMkLst>
        </pc:spChg>
        <pc:spChg chg="add del mod">
          <ac:chgData name="Green, Benjamin" userId="9bb94172-1a65-40ca-9e7e-ff18763f7559" providerId="ADAL" clId="{1DA62221-5B17-470E-9211-7E667CEE2AD4}" dt="2019-10-19T11:21:13.203" v="938" actId="478"/>
          <ac:spMkLst>
            <pc:docMk/>
            <pc:sldMk cId="744773457" sldId="331"/>
            <ac:spMk id="31" creationId="{3B9E6922-851E-47CE-9FF3-6EA3B86CE5B5}"/>
          </ac:spMkLst>
        </pc:spChg>
        <pc:spChg chg="add mod">
          <ac:chgData name="Green, Benjamin" userId="9bb94172-1a65-40ca-9e7e-ff18763f7559" providerId="ADAL" clId="{1DA62221-5B17-470E-9211-7E667CEE2AD4}" dt="2019-10-19T11:23:47.638" v="1027" actId="1076"/>
          <ac:spMkLst>
            <pc:docMk/>
            <pc:sldMk cId="744773457" sldId="331"/>
            <ac:spMk id="32" creationId="{A1796A5B-95DD-4B33-A1AB-3043ABD3965B}"/>
          </ac:spMkLst>
        </pc:spChg>
        <pc:graphicFrameChg chg="add mod modGraphic">
          <ac:chgData name="Green, Benjamin" userId="9bb94172-1a65-40ca-9e7e-ff18763f7559" providerId="ADAL" clId="{1DA62221-5B17-470E-9211-7E667CEE2AD4}" dt="2019-10-19T11:29:53.269" v="1337" actId="20577"/>
          <ac:graphicFrameMkLst>
            <pc:docMk/>
            <pc:sldMk cId="744773457" sldId="331"/>
            <ac:graphicFrameMk id="28" creationId="{DB01E0E5-3D2A-4BA8-8D6D-D93F018B2AED}"/>
          </ac:graphicFrameMkLst>
        </pc:graphicFrameChg>
        <pc:graphicFrameChg chg="add mod modGraphic">
          <ac:chgData name="Green, Benjamin" userId="9bb94172-1a65-40ca-9e7e-ff18763f7559" providerId="ADAL" clId="{1DA62221-5B17-470E-9211-7E667CEE2AD4}" dt="2019-10-21T12:28:20.520" v="7116" actId="2"/>
          <ac:graphicFrameMkLst>
            <pc:docMk/>
            <pc:sldMk cId="744773457" sldId="331"/>
            <ac:graphicFrameMk id="35" creationId="{55C95D89-8C34-4D85-8B44-AA203717E3F7}"/>
          </ac:graphicFrameMkLst>
        </pc:graphicFrameChg>
        <pc:picChg chg="del">
          <ac:chgData name="Green, Benjamin" userId="9bb94172-1a65-40ca-9e7e-ff18763f7559" providerId="ADAL" clId="{1DA62221-5B17-470E-9211-7E667CEE2AD4}" dt="2019-10-19T11:03:37.394" v="396" actId="478"/>
          <ac:picMkLst>
            <pc:docMk/>
            <pc:sldMk cId="744773457" sldId="331"/>
            <ac:picMk id="4" creationId="{7C6C2659-2165-41A8-953A-CCCEE265B78E}"/>
          </ac:picMkLst>
        </pc:picChg>
        <pc:cxnChg chg="add mod">
          <ac:chgData name="Green, Benjamin" userId="9bb94172-1a65-40ca-9e7e-ff18763f7559" providerId="ADAL" clId="{1DA62221-5B17-470E-9211-7E667CEE2AD4}" dt="2019-10-19T11:07:03.711" v="429" actId="14100"/>
          <ac:cxnSpMkLst>
            <pc:docMk/>
            <pc:sldMk cId="744773457" sldId="331"/>
            <ac:cxnSpMk id="7" creationId="{405484A6-91FD-4531-B78E-86AF72D4D86A}"/>
          </ac:cxnSpMkLst>
        </pc:cxnChg>
        <pc:cxnChg chg="add mod">
          <ac:chgData name="Green, Benjamin" userId="9bb94172-1a65-40ca-9e7e-ff18763f7559" providerId="ADAL" clId="{1DA62221-5B17-470E-9211-7E667CEE2AD4}" dt="2019-10-19T11:11:18.669" v="555" actId="1076"/>
          <ac:cxnSpMkLst>
            <pc:docMk/>
            <pc:sldMk cId="744773457" sldId="331"/>
            <ac:cxnSpMk id="11" creationId="{0FC6E850-180D-45FC-A4EE-C8AE4C16E961}"/>
          </ac:cxnSpMkLst>
        </pc:cxnChg>
        <pc:cxnChg chg="add mod">
          <ac:chgData name="Green, Benjamin" userId="9bb94172-1a65-40ca-9e7e-ff18763f7559" providerId="ADAL" clId="{1DA62221-5B17-470E-9211-7E667CEE2AD4}" dt="2019-10-19T11:07:38.035" v="442" actId="1076"/>
          <ac:cxnSpMkLst>
            <pc:docMk/>
            <pc:sldMk cId="744773457" sldId="331"/>
            <ac:cxnSpMk id="12" creationId="{3A27FE95-D54A-4862-A13B-4AC0C3C8BC0A}"/>
          </ac:cxnSpMkLst>
        </pc:cxnChg>
        <pc:cxnChg chg="add del mod">
          <ac:chgData name="Green, Benjamin" userId="9bb94172-1a65-40ca-9e7e-ff18763f7559" providerId="ADAL" clId="{1DA62221-5B17-470E-9211-7E667CEE2AD4}" dt="2019-10-19T11:30:09.116" v="1342" actId="478"/>
          <ac:cxnSpMkLst>
            <pc:docMk/>
            <pc:sldMk cId="744773457" sldId="331"/>
            <ac:cxnSpMk id="17" creationId="{506701FF-985C-4441-A125-FA28235D64BE}"/>
          </ac:cxnSpMkLst>
        </pc:cxnChg>
        <pc:cxnChg chg="add mod">
          <ac:chgData name="Green, Benjamin" userId="9bb94172-1a65-40ca-9e7e-ff18763f7559" providerId="ADAL" clId="{1DA62221-5B17-470E-9211-7E667CEE2AD4}" dt="2019-10-19T11:23:00.807" v="1014" actId="1076"/>
          <ac:cxnSpMkLst>
            <pc:docMk/>
            <pc:sldMk cId="744773457" sldId="331"/>
            <ac:cxnSpMk id="19" creationId="{DF39D3DB-A9E3-42B1-BB42-124D3CB77EEB}"/>
          </ac:cxnSpMkLst>
        </pc:cxnChg>
        <pc:cxnChg chg="add mod">
          <ac:chgData name="Green, Benjamin" userId="9bb94172-1a65-40ca-9e7e-ff18763f7559" providerId="ADAL" clId="{1DA62221-5B17-470E-9211-7E667CEE2AD4}" dt="2019-10-19T11:23:05.912" v="1015" actId="1076"/>
          <ac:cxnSpMkLst>
            <pc:docMk/>
            <pc:sldMk cId="744773457" sldId="331"/>
            <ac:cxnSpMk id="21" creationId="{F923926E-06B3-46C5-B6DF-8CDA38C82608}"/>
          </ac:cxnSpMkLst>
        </pc:cxnChg>
        <pc:cxnChg chg="add mod">
          <ac:chgData name="Green, Benjamin" userId="9bb94172-1a65-40ca-9e7e-ff18763f7559" providerId="ADAL" clId="{1DA62221-5B17-470E-9211-7E667CEE2AD4}" dt="2019-10-19T11:23:12.115" v="1017" actId="1076"/>
          <ac:cxnSpMkLst>
            <pc:docMk/>
            <pc:sldMk cId="744773457" sldId="331"/>
            <ac:cxnSpMk id="29" creationId="{1E9FF4C1-01A3-4395-B5FF-E59E54365CFC}"/>
          </ac:cxnSpMkLst>
        </pc:cxnChg>
        <pc:cxnChg chg="add mod">
          <ac:chgData name="Green, Benjamin" userId="9bb94172-1a65-40ca-9e7e-ff18763f7559" providerId="ADAL" clId="{1DA62221-5B17-470E-9211-7E667CEE2AD4}" dt="2019-10-19T11:23:18.933" v="1019" actId="1076"/>
          <ac:cxnSpMkLst>
            <pc:docMk/>
            <pc:sldMk cId="744773457" sldId="331"/>
            <ac:cxnSpMk id="30" creationId="{A841E1B6-BF45-4045-9E0C-FAD1D0AA1AC8}"/>
          </ac:cxnSpMkLst>
        </pc:cxnChg>
        <pc:cxnChg chg="add mod">
          <ac:chgData name="Green, Benjamin" userId="9bb94172-1a65-40ca-9e7e-ff18763f7559" providerId="ADAL" clId="{1DA62221-5B17-470E-9211-7E667CEE2AD4}" dt="2019-10-19T11:23:32.557" v="1023" actId="1076"/>
          <ac:cxnSpMkLst>
            <pc:docMk/>
            <pc:sldMk cId="744773457" sldId="331"/>
            <ac:cxnSpMk id="33" creationId="{6271217D-8C1F-4E6F-8090-253CA8BDDF5B}"/>
          </ac:cxnSpMkLst>
        </pc:cxnChg>
        <pc:cxnChg chg="add mod">
          <ac:chgData name="Green, Benjamin" userId="9bb94172-1a65-40ca-9e7e-ff18763f7559" providerId="ADAL" clId="{1DA62221-5B17-470E-9211-7E667CEE2AD4}" dt="2019-10-19T11:23:44.534" v="1026" actId="1076"/>
          <ac:cxnSpMkLst>
            <pc:docMk/>
            <pc:sldMk cId="744773457" sldId="331"/>
            <ac:cxnSpMk id="34" creationId="{F1ABED2B-AB3C-46F0-B6B7-7A4DF5CA7C03}"/>
          </ac:cxnSpMkLst>
        </pc:cxnChg>
      </pc:sldChg>
      <pc:sldChg chg="addSp delSp modSp add">
        <pc:chgData name="Green, Benjamin" userId="9bb94172-1a65-40ca-9e7e-ff18763f7559" providerId="ADAL" clId="{1DA62221-5B17-470E-9211-7E667CEE2AD4}" dt="2019-10-21T02:10:47.504" v="5789" actId="20577"/>
        <pc:sldMkLst>
          <pc:docMk/>
          <pc:sldMk cId="1688711464" sldId="332"/>
        </pc:sldMkLst>
        <pc:spChg chg="mod">
          <ac:chgData name="Green, Benjamin" userId="9bb94172-1a65-40ca-9e7e-ff18763f7559" providerId="ADAL" clId="{1DA62221-5B17-470E-9211-7E667CEE2AD4}" dt="2019-10-20T10:28:50.414" v="1628" actId="20577"/>
          <ac:spMkLst>
            <pc:docMk/>
            <pc:sldMk cId="1688711464" sldId="332"/>
            <ac:spMk id="2" creationId="{2FA78CBE-EE8A-4365-A730-4294C3386783}"/>
          </ac:spMkLst>
        </pc:spChg>
        <pc:spChg chg="mod">
          <ac:chgData name="Green, Benjamin" userId="9bb94172-1a65-40ca-9e7e-ff18763f7559" providerId="ADAL" clId="{1DA62221-5B17-470E-9211-7E667CEE2AD4}" dt="2019-10-20T11:06:38.644" v="2225" actId="1076"/>
          <ac:spMkLst>
            <pc:docMk/>
            <pc:sldMk cId="1688711464" sldId="332"/>
            <ac:spMk id="14" creationId="{D8CD96ED-1261-4E86-AE06-D3C34652221D}"/>
          </ac:spMkLst>
        </pc:spChg>
        <pc:spChg chg="mod">
          <ac:chgData name="Green, Benjamin" userId="9bb94172-1a65-40ca-9e7e-ff18763f7559" providerId="ADAL" clId="{1DA62221-5B17-470E-9211-7E667CEE2AD4}" dt="2019-10-20T10:47:08.257" v="1897" actId="1076"/>
          <ac:spMkLst>
            <pc:docMk/>
            <pc:sldMk cId="1688711464" sldId="332"/>
            <ac:spMk id="18" creationId="{DE137407-EDC4-4F90-A28E-0D150AC78AD0}"/>
          </ac:spMkLst>
        </pc:spChg>
        <pc:spChg chg="mod">
          <ac:chgData name="Green, Benjamin" userId="9bb94172-1a65-40ca-9e7e-ff18763f7559" providerId="ADAL" clId="{1DA62221-5B17-470E-9211-7E667CEE2AD4}" dt="2019-10-20T11:05:35.308" v="2209" actId="1076"/>
          <ac:spMkLst>
            <pc:docMk/>
            <pc:sldMk cId="1688711464" sldId="332"/>
            <ac:spMk id="20" creationId="{C3E38B18-56AF-4D9E-8BE1-C9649F4A79A2}"/>
          </ac:spMkLst>
        </pc:spChg>
        <pc:spChg chg="del mod">
          <ac:chgData name="Green, Benjamin" userId="9bb94172-1a65-40ca-9e7e-ff18763f7559" providerId="ADAL" clId="{1DA62221-5B17-470E-9211-7E667CEE2AD4}" dt="2019-10-20T10:39:00.117" v="1830" actId="478"/>
          <ac:spMkLst>
            <pc:docMk/>
            <pc:sldMk cId="1688711464" sldId="332"/>
            <ac:spMk id="22" creationId="{8DF1112C-CD7E-4114-9126-3F1A540CE39A}"/>
          </ac:spMkLst>
        </pc:spChg>
        <pc:spChg chg="del">
          <ac:chgData name="Green, Benjamin" userId="9bb94172-1a65-40ca-9e7e-ff18763f7559" providerId="ADAL" clId="{1DA62221-5B17-470E-9211-7E667CEE2AD4}" dt="2019-10-20T10:38:56.320" v="1829" actId="478"/>
          <ac:spMkLst>
            <pc:docMk/>
            <pc:sldMk cId="1688711464" sldId="332"/>
            <ac:spMk id="23" creationId="{E09ADD9C-7376-430A-B92A-1022772731C0}"/>
          </ac:spMkLst>
        </pc:spChg>
        <pc:spChg chg="del">
          <ac:chgData name="Green, Benjamin" userId="9bb94172-1a65-40ca-9e7e-ff18763f7559" providerId="ADAL" clId="{1DA62221-5B17-470E-9211-7E667CEE2AD4}" dt="2019-10-20T10:38:31.914" v="1826" actId="478"/>
          <ac:spMkLst>
            <pc:docMk/>
            <pc:sldMk cId="1688711464" sldId="332"/>
            <ac:spMk id="24" creationId="{1DB928A2-2117-4094-86B9-472966AB8F7C}"/>
          </ac:spMkLst>
        </pc:spChg>
        <pc:spChg chg="del">
          <ac:chgData name="Green, Benjamin" userId="9bb94172-1a65-40ca-9e7e-ff18763f7559" providerId="ADAL" clId="{1DA62221-5B17-470E-9211-7E667CEE2AD4}" dt="2019-10-20T10:38:52.507" v="1828" actId="478"/>
          <ac:spMkLst>
            <pc:docMk/>
            <pc:sldMk cId="1688711464" sldId="332"/>
            <ac:spMk id="25" creationId="{46091E62-2193-41EE-96F3-2E47B60B92D3}"/>
          </ac:spMkLst>
        </pc:spChg>
        <pc:spChg chg="add mod">
          <ac:chgData name="Green, Benjamin" userId="9bb94172-1a65-40ca-9e7e-ff18763f7559" providerId="ADAL" clId="{1DA62221-5B17-470E-9211-7E667CEE2AD4}" dt="2019-10-20T11:06:17.689" v="2219" actId="1076"/>
          <ac:spMkLst>
            <pc:docMk/>
            <pc:sldMk cId="1688711464" sldId="332"/>
            <ac:spMk id="26" creationId="{CE5ABE99-B3A3-4C2C-9A7E-56E4A5AD7403}"/>
          </ac:spMkLst>
        </pc:spChg>
        <pc:spChg chg="add mod">
          <ac:chgData name="Green, Benjamin" userId="9bb94172-1a65-40ca-9e7e-ff18763f7559" providerId="ADAL" clId="{1DA62221-5B17-470E-9211-7E667CEE2AD4}" dt="2019-10-20T11:06:41.643" v="2226" actId="1076"/>
          <ac:spMkLst>
            <pc:docMk/>
            <pc:sldMk cId="1688711464" sldId="332"/>
            <ac:spMk id="27" creationId="{38D43315-CC2E-4D40-8F78-7594FDAC6D4C}"/>
          </ac:spMkLst>
        </pc:spChg>
        <pc:spChg chg="add mod">
          <ac:chgData name="Green, Benjamin" userId="9bb94172-1a65-40ca-9e7e-ff18763f7559" providerId="ADAL" clId="{1DA62221-5B17-470E-9211-7E667CEE2AD4}" dt="2019-10-20T11:05:28.978" v="2207" actId="1076"/>
          <ac:spMkLst>
            <pc:docMk/>
            <pc:sldMk cId="1688711464" sldId="332"/>
            <ac:spMk id="31" creationId="{64712546-2531-479F-B983-19BD65A7D35A}"/>
          </ac:spMkLst>
        </pc:spChg>
        <pc:spChg chg="mod">
          <ac:chgData name="Green, Benjamin" userId="9bb94172-1a65-40ca-9e7e-ff18763f7559" providerId="ADAL" clId="{1DA62221-5B17-470E-9211-7E667CEE2AD4}" dt="2019-10-20T11:06:35.613" v="2224" actId="1076"/>
          <ac:spMkLst>
            <pc:docMk/>
            <pc:sldMk cId="1688711464" sldId="332"/>
            <ac:spMk id="32" creationId="{A1796A5B-95DD-4B33-A1AB-3043ABD3965B}"/>
          </ac:spMkLst>
        </pc:spChg>
        <pc:spChg chg="add mod">
          <ac:chgData name="Green, Benjamin" userId="9bb94172-1a65-40ca-9e7e-ff18763f7559" providerId="ADAL" clId="{1DA62221-5B17-470E-9211-7E667CEE2AD4}" dt="2019-10-20T11:05:42.338" v="2211" actId="1076"/>
          <ac:spMkLst>
            <pc:docMk/>
            <pc:sldMk cId="1688711464" sldId="332"/>
            <ac:spMk id="36" creationId="{2724A4E7-CA41-4E03-A987-E1E79C55FC88}"/>
          </ac:spMkLst>
        </pc:spChg>
        <pc:spChg chg="add mod">
          <ac:chgData name="Green, Benjamin" userId="9bb94172-1a65-40ca-9e7e-ff18763f7559" providerId="ADAL" clId="{1DA62221-5B17-470E-9211-7E667CEE2AD4}" dt="2019-10-20T10:46:39.840" v="1891" actId="1076"/>
          <ac:spMkLst>
            <pc:docMk/>
            <pc:sldMk cId="1688711464" sldId="332"/>
            <ac:spMk id="37" creationId="{69A514A8-18CE-41D6-ACF5-C60432B83B53}"/>
          </ac:spMkLst>
        </pc:spChg>
        <pc:spChg chg="add del mod">
          <ac:chgData name="Green, Benjamin" userId="9bb94172-1a65-40ca-9e7e-ff18763f7559" providerId="ADAL" clId="{1DA62221-5B17-470E-9211-7E667CEE2AD4}" dt="2019-10-20T10:30:52.599" v="1745" actId="478"/>
          <ac:spMkLst>
            <pc:docMk/>
            <pc:sldMk cId="1688711464" sldId="332"/>
            <ac:spMk id="38" creationId="{E29F2B41-F9CF-4C40-853F-7AC574DB49A6}"/>
          </ac:spMkLst>
        </pc:spChg>
        <pc:spChg chg="add mod">
          <ac:chgData name="Green, Benjamin" userId="9bb94172-1a65-40ca-9e7e-ff18763f7559" providerId="ADAL" clId="{1DA62221-5B17-470E-9211-7E667CEE2AD4}" dt="2019-10-20T11:06:03.041" v="2215" actId="1076"/>
          <ac:spMkLst>
            <pc:docMk/>
            <pc:sldMk cId="1688711464" sldId="332"/>
            <ac:spMk id="39" creationId="{CFFDC609-EF76-4017-ADA1-6172BDB4C299}"/>
          </ac:spMkLst>
        </pc:spChg>
        <pc:spChg chg="add mod">
          <ac:chgData name="Green, Benjamin" userId="9bb94172-1a65-40ca-9e7e-ff18763f7559" providerId="ADAL" clId="{1DA62221-5B17-470E-9211-7E667CEE2AD4}" dt="2019-10-21T02:10:47.504" v="5789" actId="20577"/>
          <ac:spMkLst>
            <pc:docMk/>
            <pc:sldMk cId="1688711464" sldId="332"/>
            <ac:spMk id="40" creationId="{B93AF563-273D-4CF1-BEE9-7FE3BA48961C}"/>
          </ac:spMkLst>
        </pc:spChg>
        <pc:graphicFrameChg chg="add del modGraphic">
          <ac:chgData name="Green, Benjamin" userId="9bb94172-1a65-40ca-9e7e-ff18763f7559" providerId="ADAL" clId="{1DA62221-5B17-470E-9211-7E667CEE2AD4}" dt="2019-10-21T01:40:30.529" v="5601" actId="27309"/>
          <ac:graphicFrameMkLst>
            <pc:docMk/>
            <pc:sldMk cId="1688711464" sldId="332"/>
            <ac:graphicFrameMk id="4" creationId="{3E951D4F-345C-4308-8B28-779168AAC96B}"/>
          </ac:graphicFrameMkLst>
        </pc:graphicFrameChg>
        <pc:graphicFrameChg chg="modGraphic">
          <ac:chgData name="Green, Benjamin" userId="9bb94172-1a65-40ca-9e7e-ff18763f7559" providerId="ADAL" clId="{1DA62221-5B17-470E-9211-7E667CEE2AD4}" dt="2019-10-20T10:30:56.237" v="1746" actId="14734"/>
          <ac:graphicFrameMkLst>
            <pc:docMk/>
            <pc:sldMk cId="1688711464" sldId="332"/>
            <ac:graphicFrameMk id="28" creationId="{DB01E0E5-3D2A-4BA8-8D6D-D93F018B2AED}"/>
          </ac:graphicFrameMkLst>
        </pc:graphicFrameChg>
        <pc:graphicFrameChg chg="del mod modGraphic">
          <ac:chgData name="Green, Benjamin" userId="9bb94172-1a65-40ca-9e7e-ff18763f7559" providerId="ADAL" clId="{1DA62221-5B17-470E-9211-7E667CEE2AD4}" dt="2019-10-20T10:48:22.115" v="1904" actId="478"/>
          <ac:graphicFrameMkLst>
            <pc:docMk/>
            <pc:sldMk cId="1688711464" sldId="332"/>
            <ac:graphicFrameMk id="35" creationId="{55C95D89-8C34-4D85-8B44-AA203717E3F7}"/>
          </ac:graphicFrameMkLst>
        </pc:graphicFrameChg>
        <pc:picChg chg="add mod">
          <ac:chgData name="Green, Benjamin" userId="9bb94172-1a65-40ca-9e7e-ff18763f7559" providerId="ADAL" clId="{1DA62221-5B17-470E-9211-7E667CEE2AD4}" dt="2019-10-20T10:48:18.847" v="1903" actId="1076"/>
          <ac:picMkLst>
            <pc:docMk/>
            <pc:sldMk cId="1688711464" sldId="332"/>
            <ac:picMk id="41" creationId="{447D2852-F436-457A-BE15-F503C3BF4679}"/>
          </ac:picMkLst>
        </pc:picChg>
        <pc:cxnChg chg="mod">
          <ac:chgData name="Green, Benjamin" userId="9bb94172-1a65-40ca-9e7e-ff18763f7559" providerId="ADAL" clId="{1DA62221-5B17-470E-9211-7E667CEE2AD4}" dt="2019-10-20T11:05:26.223" v="2206" actId="1076"/>
          <ac:cxnSpMkLst>
            <pc:docMk/>
            <pc:sldMk cId="1688711464" sldId="332"/>
            <ac:cxnSpMk id="11" creationId="{0FC6E850-180D-45FC-A4EE-C8AE4C16E961}"/>
          </ac:cxnSpMkLst>
        </pc:cxnChg>
        <pc:cxnChg chg="mod">
          <ac:chgData name="Green, Benjamin" userId="9bb94172-1a65-40ca-9e7e-ff18763f7559" providerId="ADAL" clId="{1DA62221-5B17-470E-9211-7E667CEE2AD4}" dt="2019-10-20T11:06:21.719" v="2220" actId="1076"/>
          <ac:cxnSpMkLst>
            <pc:docMk/>
            <pc:sldMk cId="1688711464" sldId="332"/>
            <ac:cxnSpMk id="12" creationId="{3A27FE95-D54A-4862-A13B-4AC0C3C8BC0A}"/>
          </ac:cxnSpMkLst>
        </pc:cxnChg>
        <pc:cxnChg chg="mod">
          <ac:chgData name="Green, Benjamin" userId="9bb94172-1a65-40ca-9e7e-ff18763f7559" providerId="ADAL" clId="{1DA62221-5B17-470E-9211-7E667CEE2AD4}" dt="2019-10-20T11:05:31.315" v="2208" actId="1076"/>
          <ac:cxnSpMkLst>
            <pc:docMk/>
            <pc:sldMk cId="1688711464" sldId="332"/>
            <ac:cxnSpMk id="19" creationId="{DF39D3DB-A9E3-42B1-BB42-124D3CB77EEB}"/>
          </ac:cxnSpMkLst>
        </pc:cxnChg>
        <pc:cxnChg chg="mod">
          <ac:chgData name="Green, Benjamin" userId="9bb94172-1a65-40ca-9e7e-ff18763f7559" providerId="ADAL" clId="{1DA62221-5B17-470E-9211-7E667CEE2AD4}" dt="2019-10-20T11:05:39.920" v="2210" actId="1076"/>
          <ac:cxnSpMkLst>
            <pc:docMk/>
            <pc:sldMk cId="1688711464" sldId="332"/>
            <ac:cxnSpMk id="21" creationId="{F923926E-06B3-46C5-B6DF-8CDA38C82608}"/>
          </ac:cxnSpMkLst>
        </pc:cxnChg>
        <pc:cxnChg chg="mod">
          <ac:chgData name="Green, Benjamin" userId="9bb94172-1a65-40ca-9e7e-ff18763f7559" providerId="ADAL" clId="{1DA62221-5B17-470E-9211-7E667CEE2AD4}" dt="2019-10-20T11:05:45.769" v="2212" actId="1076"/>
          <ac:cxnSpMkLst>
            <pc:docMk/>
            <pc:sldMk cId="1688711464" sldId="332"/>
            <ac:cxnSpMk id="29" creationId="{1E9FF4C1-01A3-4395-B5FF-E59E54365CFC}"/>
          </ac:cxnSpMkLst>
        </pc:cxnChg>
        <pc:cxnChg chg="mod">
          <ac:chgData name="Green, Benjamin" userId="9bb94172-1a65-40ca-9e7e-ff18763f7559" providerId="ADAL" clId="{1DA62221-5B17-470E-9211-7E667CEE2AD4}" dt="2019-10-20T11:05:54.787" v="2213" actId="1076"/>
          <ac:cxnSpMkLst>
            <pc:docMk/>
            <pc:sldMk cId="1688711464" sldId="332"/>
            <ac:cxnSpMk id="30" creationId="{A841E1B6-BF45-4045-9E0C-FAD1D0AA1AC8}"/>
          </ac:cxnSpMkLst>
        </pc:cxnChg>
        <pc:cxnChg chg="mod">
          <ac:chgData name="Green, Benjamin" userId="9bb94172-1a65-40ca-9e7e-ff18763f7559" providerId="ADAL" clId="{1DA62221-5B17-470E-9211-7E667CEE2AD4}" dt="2019-10-20T11:05:59.309" v="2214" actId="1076"/>
          <ac:cxnSpMkLst>
            <pc:docMk/>
            <pc:sldMk cId="1688711464" sldId="332"/>
            <ac:cxnSpMk id="33" creationId="{6271217D-8C1F-4E6F-8090-253CA8BDDF5B}"/>
          </ac:cxnSpMkLst>
        </pc:cxnChg>
        <pc:cxnChg chg="mod">
          <ac:chgData name="Green, Benjamin" userId="9bb94172-1a65-40ca-9e7e-ff18763f7559" providerId="ADAL" clId="{1DA62221-5B17-470E-9211-7E667CEE2AD4}" dt="2019-10-20T11:06:12.246" v="2218" actId="1076"/>
          <ac:cxnSpMkLst>
            <pc:docMk/>
            <pc:sldMk cId="1688711464" sldId="332"/>
            <ac:cxnSpMk id="34" creationId="{F1ABED2B-AB3C-46F0-B6B7-7A4DF5CA7C03}"/>
          </ac:cxnSpMkLst>
        </pc:cxnChg>
        <pc:cxnChg chg="add mod">
          <ac:chgData name="Green, Benjamin" userId="9bb94172-1a65-40ca-9e7e-ff18763f7559" providerId="ADAL" clId="{1DA62221-5B17-470E-9211-7E667CEE2AD4}" dt="2019-10-20T11:06:32.134" v="2223" actId="1076"/>
          <ac:cxnSpMkLst>
            <pc:docMk/>
            <pc:sldMk cId="1688711464" sldId="332"/>
            <ac:cxnSpMk id="42" creationId="{23FB05CE-3428-4E49-B2CE-86DBBCC1CD69}"/>
          </ac:cxnSpMkLst>
        </pc:cxnChg>
        <pc:cxnChg chg="add mod">
          <ac:chgData name="Green, Benjamin" userId="9bb94172-1a65-40ca-9e7e-ff18763f7559" providerId="ADAL" clId="{1DA62221-5B17-470E-9211-7E667CEE2AD4}" dt="2019-10-20T11:06:48.109" v="2228" actId="1076"/>
          <ac:cxnSpMkLst>
            <pc:docMk/>
            <pc:sldMk cId="1688711464" sldId="332"/>
            <ac:cxnSpMk id="43" creationId="{C048A937-DA4C-4497-9246-56D2FC1E3B3B}"/>
          </ac:cxnSpMkLst>
        </pc:cxnChg>
        <pc:cxnChg chg="add mod">
          <ac:chgData name="Green, Benjamin" userId="9bb94172-1a65-40ca-9e7e-ff18763f7559" providerId="ADAL" clId="{1DA62221-5B17-470E-9211-7E667CEE2AD4}" dt="2019-10-20T11:06:52.691" v="2230" actId="1076"/>
          <ac:cxnSpMkLst>
            <pc:docMk/>
            <pc:sldMk cId="1688711464" sldId="332"/>
            <ac:cxnSpMk id="44" creationId="{E338D889-2E7E-4290-92DD-99140F05F015}"/>
          </ac:cxnSpMkLst>
        </pc:cxnChg>
      </pc:sldChg>
      <pc:sldChg chg="addSp modSp add ord">
        <pc:chgData name="Green, Benjamin" userId="9bb94172-1a65-40ca-9e7e-ff18763f7559" providerId="ADAL" clId="{1DA62221-5B17-470E-9211-7E667CEE2AD4}" dt="2019-10-21T11:56:04.378" v="6944" actId="692"/>
        <pc:sldMkLst>
          <pc:docMk/>
          <pc:sldMk cId="478402481" sldId="333"/>
        </pc:sldMkLst>
        <pc:spChg chg="mod">
          <ac:chgData name="Green, Benjamin" userId="9bb94172-1a65-40ca-9e7e-ff18763f7559" providerId="ADAL" clId="{1DA62221-5B17-470E-9211-7E667CEE2AD4}" dt="2019-10-21T11:55:32.613" v="6940" actId="255"/>
          <ac:spMkLst>
            <pc:docMk/>
            <pc:sldMk cId="478402481" sldId="333"/>
            <ac:spMk id="2" creationId="{CD981921-B53A-4339-82E4-9FBC1C70CDC4}"/>
          </ac:spMkLst>
        </pc:spChg>
        <pc:spChg chg="add mod">
          <ac:chgData name="Green, Benjamin" userId="9bb94172-1a65-40ca-9e7e-ff18763f7559" providerId="ADAL" clId="{1DA62221-5B17-470E-9211-7E667CEE2AD4}" dt="2019-10-21T11:56:04.378" v="6944" actId="692"/>
          <ac:spMkLst>
            <pc:docMk/>
            <pc:sldMk cId="478402481" sldId="333"/>
            <ac:spMk id="5" creationId="{4C44D73F-398B-4A85-920D-678BB570B15F}"/>
          </ac:spMkLst>
        </pc:spChg>
      </pc:sldChg>
      <pc:sldChg chg="modSp add">
        <pc:chgData name="Green, Benjamin" userId="9bb94172-1a65-40ca-9e7e-ff18763f7559" providerId="ADAL" clId="{1DA62221-5B17-470E-9211-7E667CEE2AD4}" dt="2019-10-21T12:08:51.419" v="7005" actId="15"/>
        <pc:sldMkLst>
          <pc:docMk/>
          <pc:sldMk cId="887351470" sldId="334"/>
        </pc:sldMkLst>
        <pc:spChg chg="mod">
          <ac:chgData name="Green, Benjamin" userId="9bb94172-1a65-40ca-9e7e-ff18763f7559" providerId="ADAL" clId="{1DA62221-5B17-470E-9211-7E667CEE2AD4}" dt="2019-10-21T12:08:51.419" v="7005" actId="15"/>
          <ac:spMkLst>
            <pc:docMk/>
            <pc:sldMk cId="887351470" sldId="334"/>
            <ac:spMk id="2" creationId="{CD981921-B53A-4339-82E4-9FBC1C70CDC4}"/>
          </ac:spMkLst>
        </pc:spChg>
      </pc:sldChg>
      <pc:sldChg chg="modSp add">
        <pc:chgData name="Green, Benjamin" userId="9bb94172-1a65-40ca-9e7e-ff18763f7559" providerId="ADAL" clId="{1DA62221-5B17-470E-9211-7E667CEE2AD4}" dt="2019-10-21T12:10:30.790" v="7016" actId="14100"/>
        <pc:sldMkLst>
          <pc:docMk/>
          <pc:sldMk cId="1585410594" sldId="335"/>
        </pc:sldMkLst>
        <pc:spChg chg="mod">
          <ac:chgData name="Green, Benjamin" userId="9bb94172-1a65-40ca-9e7e-ff18763f7559" providerId="ADAL" clId="{1DA62221-5B17-470E-9211-7E667CEE2AD4}" dt="2019-10-21T12:10:30.790" v="7016" actId="14100"/>
          <ac:spMkLst>
            <pc:docMk/>
            <pc:sldMk cId="1585410594" sldId="335"/>
            <ac:spMk id="2" creationId="{CD981921-B53A-4339-82E4-9FBC1C70CDC4}"/>
          </ac:spMkLst>
        </pc:spChg>
      </pc:sldChg>
      <pc:sldChg chg="addSp delSp modSp add">
        <pc:chgData name="Green, Benjamin" userId="9bb94172-1a65-40ca-9e7e-ff18763f7559" providerId="ADAL" clId="{1DA62221-5B17-470E-9211-7E667CEE2AD4}" dt="2019-10-21T12:10:57.391" v="7019" actId="255"/>
        <pc:sldMkLst>
          <pc:docMk/>
          <pc:sldMk cId="3266091341" sldId="336"/>
        </pc:sldMkLst>
        <pc:spChg chg="mod">
          <ac:chgData name="Green, Benjamin" userId="9bb94172-1a65-40ca-9e7e-ff18763f7559" providerId="ADAL" clId="{1DA62221-5B17-470E-9211-7E667CEE2AD4}" dt="2019-10-21T12:10:57.391" v="7019" actId="255"/>
          <ac:spMkLst>
            <pc:docMk/>
            <pc:sldMk cId="3266091341" sldId="336"/>
            <ac:spMk id="2" creationId="{CD981921-B53A-4339-82E4-9FBC1C70CDC4}"/>
          </ac:spMkLst>
        </pc:spChg>
        <pc:picChg chg="add del">
          <ac:chgData name="Green, Benjamin" userId="9bb94172-1a65-40ca-9e7e-ff18763f7559" providerId="ADAL" clId="{1DA62221-5B17-470E-9211-7E667CEE2AD4}" dt="2019-10-20T11:15:19.975" v="2537" actId="478"/>
          <ac:picMkLst>
            <pc:docMk/>
            <pc:sldMk cId="3266091341" sldId="336"/>
            <ac:picMk id="5" creationId="{46D557C8-672B-4ED5-B367-D391F286A77B}"/>
          </ac:picMkLst>
        </pc:picChg>
      </pc:sldChg>
      <pc:sldChg chg="addSp delSp modSp add">
        <pc:chgData name="Green, Benjamin" userId="9bb94172-1a65-40ca-9e7e-ff18763f7559" providerId="ADAL" clId="{1DA62221-5B17-470E-9211-7E667CEE2AD4}" dt="2019-10-21T12:11:56.874" v="7031" actId="20577"/>
        <pc:sldMkLst>
          <pc:docMk/>
          <pc:sldMk cId="2331083978" sldId="337"/>
        </pc:sldMkLst>
        <pc:spChg chg="mod">
          <ac:chgData name="Green, Benjamin" userId="9bb94172-1a65-40ca-9e7e-ff18763f7559" providerId="ADAL" clId="{1DA62221-5B17-470E-9211-7E667CEE2AD4}" dt="2019-10-21T12:11:37.536" v="7021" actId="2711"/>
          <ac:spMkLst>
            <pc:docMk/>
            <pc:sldMk cId="2331083978" sldId="337"/>
            <ac:spMk id="2" creationId="{CD981921-B53A-4339-82E4-9FBC1C70CDC4}"/>
          </ac:spMkLst>
        </pc:spChg>
        <pc:spChg chg="add del">
          <ac:chgData name="Green, Benjamin" userId="9bb94172-1a65-40ca-9e7e-ff18763f7559" providerId="ADAL" clId="{1DA62221-5B17-470E-9211-7E667CEE2AD4}" dt="2019-10-20T13:00:50.066" v="4593"/>
          <ac:spMkLst>
            <pc:docMk/>
            <pc:sldMk cId="2331083978" sldId="337"/>
            <ac:spMk id="6" creationId="{1AE43CC6-0480-42B1-97E8-A3F8EFCE1F5A}"/>
          </ac:spMkLst>
        </pc:spChg>
        <pc:spChg chg="add del mod">
          <ac:chgData name="Green, Benjamin" userId="9bb94172-1a65-40ca-9e7e-ff18763f7559" providerId="ADAL" clId="{1DA62221-5B17-470E-9211-7E667CEE2AD4}" dt="2019-10-20T13:01:13.440" v="4604"/>
          <ac:spMkLst>
            <pc:docMk/>
            <pc:sldMk cId="2331083978" sldId="337"/>
            <ac:spMk id="8" creationId="{49EBFC71-22C7-4A68-81CD-B77B90A7E725}"/>
          </ac:spMkLst>
        </pc:spChg>
        <pc:graphicFrameChg chg="add del">
          <ac:chgData name="Green, Benjamin" userId="9bb94172-1a65-40ca-9e7e-ff18763f7559" providerId="ADAL" clId="{1DA62221-5B17-470E-9211-7E667CEE2AD4}" dt="2019-10-20T13:00:50.066" v="4593"/>
          <ac:graphicFrameMkLst>
            <pc:docMk/>
            <pc:sldMk cId="2331083978" sldId="337"/>
            <ac:graphicFrameMk id="5" creationId="{A7C2064F-6980-4517-B0EE-6769FCA30AC3}"/>
          </ac:graphicFrameMkLst>
        </pc:graphicFrameChg>
        <pc:graphicFrameChg chg="add del mod">
          <ac:chgData name="Green, Benjamin" userId="9bb94172-1a65-40ca-9e7e-ff18763f7559" providerId="ADAL" clId="{1DA62221-5B17-470E-9211-7E667CEE2AD4}" dt="2019-10-20T13:01:13.440" v="4604"/>
          <ac:graphicFrameMkLst>
            <pc:docMk/>
            <pc:sldMk cId="2331083978" sldId="337"/>
            <ac:graphicFrameMk id="7" creationId="{21F74F6D-0E40-4485-9873-93DDCAD9F15B}"/>
          </ac:graphicFrameMkLst>
        </pc:graphicFrameChg>
        <pc:graphicFrameChg chg="add del modGraphic">
          <ac:chgData name="Green, Benjamin" userId="9bb94172-1a65-40ca-9e7e-ff18763f7559" providerId="ADAL" clId="{1DA62221-5B17-470E-9211-7E667CEE2AD4}" dt="2019-10-20T13:02:08.164" v="4615" actId="478"/>
          <ac:graphicFrameMkLst>
            <pc:docMk/>
            <pc:sldMk cId="2331083978" sldId="337"/>
            <ac:graphicFrameMk id="9" creationId="{45E92AC0-94C5-4058-8EAE-5936B3044E18}"/>
          </ac:graphicFrameMkLst>
        </pc:graphicFrameChg>
        <pc:graphicFrameChg chg="add mod modGraphic">
          <ac:chgData name="Green, Benjamin" userId="9bb94172-1a65-40ca-9e7e-ff18763f7559" providerId="ADAL" clId="{1DA62221-5B17-470E-9211-7E667CEE2AD4}" dt="2019-10-21T12:11:56.874" v="7031" actId="20577"/>
          <ac:graphicFrameMkLst>
            <pc:docMk/>
            <pc:sldMk cId="2331083978" sldId="337"/>
            <ac:graphicFrameMk id="10" creationId="{C09536E8-998F-4A8C-BA32-B8081CA55500}"/>
          </ac:graphicFrameMkLst>
        </pc:graphicFrameChg>
      </pc:sldChg>
      <pc:sldChg chg="addSp delSp modSp add">
        <pc:chgData name="Green, Benjamin" userId="9bb94172-1a65-40ca-9e7e-ff18763f7559" providerId="ADAL" clId="{1DA62221-5B17-470E-9211-7E667CEE2AD4}" dt="2019-10-21T12:15:30.711" v="7088" actId="1076"/>
        <pc:sldMkLst>
          <pc:docMk/>
          <pc:sldMk cId="3929539677" sldId="338"/>
        </pc:sldMkLst>
        <pc:spChg chg="mod">
          <ac:chgData name="Green, Benjamin" userId="9bb94172-1a65-40ca-9e7e-ff18763f7559" providerId="ADAL" clId="{1DA62221-5B17-470E-9211-7E667CEE2AD4}" dt="2019-10-21T12:15:22.909" v="7086" actId="20577"/>
          <ac:spMkLst>
            <pc:docMk/>
            <pc:sldMk cId="3929539677" sldId="338"/>
            <ac:spMk id="2" creationId="{CD981921-B53A-4339-82E4-9FBC1C70CDC4}"/>
          </ac:spMkLst>
        </pc:spChg>
        <pc:spChg chg="add mod">
          <ac:chgData name="Green, Benjamin" userId="9bb94172-1a65-40ca-9e7e-ff18763f7559" providerId="ADAL" clId="{1DA62221-5B17-470E-9211-7E667CEE2AD4}" dt="2019-10-21T12:15:30.711" v="7088" actId="1076"/>
          <ac:spMkLst>
            <pc:docMk/>
            <pc:sldMk cId="3929539677" sldId="338"/>
            <ac:spMk id="6" creationId="{DF942EB8-540D-45DF-8D1F-BDA21ABFFD70}"/>
          </ac:spMkLst>
        </pc:spChg>
        <pc:graphicFrameChg chg="add del modGraphic">
          <ac:chgData name="Green, Benjamin" userId="9bb94172-1a65-40ca-9e7e-ff18763f7559" providerId="ADAL" clId="{1DA62221-5B17-470E-9211-7E667CEE2AD4}" dt="2019-10-20T13:06:10.141" v="4657" actId="478"/>
          <ac:graphicFrameMkLst>
            <pc:docMk/>
            <pc:sldMk cId="3929539677" sldId="338"/>
            <ac:graphicFrameMk id="6" creationId="{03B652A6-C4BB-4B90-BF3D-F51B8889C00B}"/>
          </ac:graphicFrameMkLst>
        </pc:graphicFrameChg>
        <pc:picChg chg="add mod">
          <ac:chgData name="Green, Benjamin" userId="9bb94172-1a65-40ca-9e7e-ff18763f7559" providerId="ADAL" clId="{1DA62221-5B17-470E-9211-7E667CEE2AD4}" dt="2019-10-21T12:15:27.487" v="7087" actId="1076"/>
          <ac:picMkLst>
            <pc:docMk/>
            <pc:sldMk cId="3929539677" sldId="338"/>
            <ac:picMk id="5" creationId="{E4243C43-7BBF-47C9-A34C-70B525DF7902}"/>
          </ac:picMkLst>
        </pc:picChg>
      </pc:sldChg>
      <pc:sldChg chg="addSp modSp add">
        <pc:chgData name="Green, Benjamin" userId="9bb94172-1a65-40ca-9e7e-ff18763f7559" providerId="ADAL" clId="{1DA62221-5B17-470E-9211-7E667CEE2AD4}" dt="2019-10-21T12:17:11.048" v="7097" actId="20577"/>
        <pc:sldMkLst>
          <pc:docMk/>
          <pc:sldMk cId="1134933579" sldId="339"/>
        </pc:sldMkLst>
        <pc:spChg chg="mod">
          <ac:chgData name="Green, Benjamin" userId="9bb94172-1a65-40ca-9e7e-ff18763f7559" providerId="ADAL" clId="{1DA62221-5B17-470E-9211-7E667CEE2AD4}" dt="2019-10-21T12:17:11.048" v="7097" actId="20577"/>
          <ac:spMkLst>
            <pc:docMk/>
            <pc:sldMk cId="1134933579" sldId="339"/>
            <ac:spMk id="2" creationId="{CD981921-B53A-4339-82E4-9FBC1C70CDC4}"/>
          </ac:spMkLst>
        </pc:spChg>
        <pc:picChg chg="mod">
          <ac:chgData name="Green, Benjamin" userId="9bb94172-1a65-40ca-9e7e-ff18763f7559" providerId="ADAL" clId="{1DA62221-5B17-470E-9211-7E667CEE2AD4}" dt="2019-10-21T03:32:31.378" v="6883" actId="1076"/>
          <ac:picMkLst>
            <pc:docMk/>
            <pc:sldMk cId="1134933579" sldId="339"/>
            <ac:picMk id="4" creationId="{2CF178E9-364C-4129-B288-4E29C4A018EC}"/>
          </ac:picMkLst>
        </pc:picChg>
        <pc:picChg chg="add mod">
          <ac:chgData name="Green, Benjamin" userId="9bb94172-1a65-40ca-9e7e-ff18763f7559" providerId="ADAL" clId="{1DA62221-5B17-470E-9211-7E667CEE2AD4}" dt="2019-10-21T03:32:22.788" v="6881" actId="1076"/>
          <ac:picMkLst>
            <pc:docMk/>
            <pc:sldMk cId="1134933579" sldId="339"/>
            <ac:picMk id="5" creationId="{6BD982CB-793B-4619-9AD9-33AF159655CD}"/>
          </ac:picMkLst>
        </pc:picChg>
      </pc:sldChg>
      <pc:sldChg chg="modSp add">
        <pc:chgData name="Green, Benjamin" userId="9bb94172-1a65-40ca-9e7e-ff18763f7559" providerId="ADAL" clId="{1DA62221-5B17-470E-9211-7E667CEE2AD4}" dt="2019-10-21T12:19:24.599" v="7099" actId="2711"/>
        <pc:sldMkLst>
          <pc:docMk/>
          <pc:sldMk cId="3540063788" sldId="340"/>
        </pc:sldMkLst>
        <pc:spChg chg="mod">
          <ac:chgData name="Green, Benjamin" userId="9bb94172-1a65-40ca-9e7e-ff18763f7559" providerId="ADAL" clId="{1DA62221-5B17-470E-9211-7E667CEE2AD4}" dt="2019-10-21T12:19:24.599" v="7099" actId="2711"/>
          <ac:spMkLst>
            <pc:docMk/>
            <pc:sldMk cId="3540063788" sldId="340"/>
            <ac:spMk id="2" creationId="{CD981921-B53A-4339-82E4-9FBC1C70CDC4}"/>
          </ac:spMkLst>
        </pc:spChg>
        <pc:picChg chg="mod">
          <ac:chgData name="Green, Benjamin" userId="9bb94172-1a65-40ca-9e7e-ff18763f7559" providerId="ADAL" clId="{1DA62221-5B17-470E-9211-7E667CEE2AD4}" dt="2019-10-20T11:15:44.764" v="2570" actId="1076"/>
          <ac:picMkLst>
            <pc:docMk/>
            <pc:sldMk cId="3540063788" sldId="340"/>
            <ac:picMk id="5" creationId="{46D557C8-672B-4ED5-B367-D391F286A77B}"/>
          </ac:picMkLst>
        </pc:picChg>
      </pc:sldChg>
      <pc:sldChg chg="addSp delSp modSp add">
        <pc:chgData name="Green, Benjamin" userId="9bb94172-1a65-40ca-9e7e-ff18763f7559" providerId="ADAL" clId="{1DA62221-5B17-470E-9211-7E667CEE2AD4}" dt="2019-10-21T12:19:17.112" v="7098" actId="2711"/>
        <pc:sldMkLst>
          <pc:docMk/>
          <pc:sldMk cId="778772970" sldId="341"/>
        </pc:sldMkLst>
        <pc:spChg chg="mod">
          <ac:chgData name="Green, Benjamin" userId="9bb94172-1a65-40ca-9e7e-ff18763f7559" providerId="ADAL" clId="{1DA62221-5B17-470E-9211-7E667CEE2AD4}" dt="2019-10-21T12:19:17.112" v="7098" actId="2711"/>
          <ac:spMkLst>
            <pc:docMk/>
            <pc:sldMk cId="778772970" sldId="341"/>
            <ac:spMk id="2" creationId="{CD981921-B53A-4339-82E4-9FBC1C70CDC4}"/>
          </ac:spMkLst>
        </pc:spChg>
        <pc:picChg chg="del">
          <ac:chgData name="Green, Benjamin" userId="9bb94172-1a65-40ca-9e7e-ff18763f7559" providerId="ADAL" clId="{1DA62221-5B17-470E-9211-7E667CEE2AD4}" dt="2019-10-20T11:16:12.173" v="2572" actId="478"/>
          <ac:picMkLst>
            <pc:docMk/>
            <pc:sldMk cId="778772970" sldId="341"/>
            <ac:picMk id="5" creationId="{46D557C8-672B-4ED5-B367-D391F286A77B}"/>
          </ac:picMkLst>
        </pc:picChg>
        <pc:picChg chg="add del">
          <ac:chgData name="Green, Benjamin" userId="9bb94172-1a65-40ca-9e7e-ff18763f7559" providerId="ADAL" clId="{1DA62221-5B17-470E-9211-7E667CEE2AD4}" dt="2019-10-20T11:16:15.797" v="2574" actId="478"/>
          <ac:picMkLst>
            <pc:docMk/>
            <pc:sldMk cId="778772970" sldId="341"/>
            <ac:picMk id="6" creationId="{E7BA78D4-7DF0-4CBF-8119-D8FA00268226}"/>
          </ac:picMkLst>
        </pc:picChg>
        <pc:picChg chg="add mod">
          <ac:chgData name="Green, Benjamin" userId="9bb94172-1a65-40ca-9e7e-ff18763f7559" providerId="ADAL" clId="{1DA62221-5B17-470E-9211-7E667CEE2AD4}" dt="2019-10-20T11:17:34.121" v="2588" actId="1076"/>
          <ac:picMkLst>
            <pc:docMk/>
            <pc:sldMk cId="778772970" sldId="341"/>
            <ac:picMk id="7" creationId="{229EB95B-5332-4884-83DD-C4E5A8609481}"/>
          </ac:picMkLst>
        </pc:picChg>
      </pc:sldChg>
      <pc:sldChg chg="addSp modSp add">
        <pc:chgData name="Green, Benjamin" userId="9bb94172-1a65-40ca-9e7e-ff18763f7559" providerId="ADAL" clId="{1DA62221-5B17-470E-9211-7E667CEE2AD4}" dt="2019-10-21T12:05:31.860" v="6960" actId="14100"/>
        <pc:sldMkLst>
          <pc:docMk/>
          <pc:sldMk cId="1146402394" sldId="342"/>
        </pc:sldMkLst>
        <pc:spChg chg="mod">
          <ac:chgData name="Green, Benjamin" userId="9bb94172-1a65-40ca-9e7e-ff18763f7559" providerId="ADAL" clId="{1DA62221-5B17-470E-9211-7E667CEE2AD4}" dt="2019-10-21T12:05:17.579" v="6954" actId="20577"/>
          <ac:spMkLst>
            <pc:docMk/>
            <pc:sldMk cId="1146402394" sldId="342"/>
            <ac:spMk id="2" creationId="{CD981921-B53A-4339-82E4-9FBC1C70CDC4}"/>
          </ac:spMkLst>
        </pc:spChg>
        <pc:picChg chg="add mod">
          <ac:chgData name="Green, Benjamin" userId="9bb94172-1a65-40ca-9e7e-ff18763f7559" providerId="ADAL" clId="{1DA62221-5B17-470E-9211-7E667CEE2AD4}" dt="2019-10-21T12:05:31.860" v="6960" actId="14100"/>
          <ac:picMkLst>
            <pc:docMk/>
            <pc:sldMk cId="1146402394" sldId="342"/>
            <ac:picMk id="5" creationId="{25980D2F-CE6D-4B08-8C71-0FFE86AB9D04}"/>
          </ac:picMkLst>
        </pc:picChg>
      </pc:sldChg>
      <pc:sldChg chg="add del">
        <pc:chgData name="Green, Benjamin" userId="9bb94172-1a65-40ca-9e7e-ff18763f7559" providerId="ADAL" clId="{1DA62221-5B17-470E-9211-7E667CEE2AD4}" dt="2019-10-20T11:23:48.356" v="2590" actId="2696"/>
        <pc:sldMkLst>
          <pc:docMk/>
          <pc:sldMk cId="4075955456" sldId="342"/>
        </pc:sldMkLst>
      </pc:sldChg>
      <pc:sldChg chg="modSp add">
        <pc:chgData name="Green, Benjamin" userId="9bb94172-1a65-40ca-9e7e-ff18763f7559" providerId="ADAL" clId="{1DA62221-5B17-470E-9211-7E667CEE2AD4}" dt="2019-10-21T12:19:36.665" v="7100" actId="2711"/>
        <pc:sldMkLst>
          <pc:docMk/>
          <pc:sldMk cId="1340989171" sldId="343"/>
        </pc:sldMkLst>
        <pc:spChg chg="mod">
          <ac:chgData name="Green, Benjamin" userId="9bb94172-1a65-40ca-9e7e-ff18763f7559" providerId="ADAL" clId="{1DA62221-5B17-470E-9211-7E667CEE2AD4}" dt="2019-10-21T12:19:36.665" v="7100" actId="2711"/>
          <ac:spMkLst>
            <pc:docMk/>
            <pc:sldMk cId="1340989171" sldId="343"/>
            <ac:spMk id="2" creationId="{CD981921-B53A-4339-82E4-9FBC1C70CDC4}"/>
          </ac:spMkLst>
        </pc:spChg>
      </pc:sldChg>
      <pc:sldChg chg="addSp modSp add">
        <pc:chgData name="Green, Benjamin" userId="9bb94172-1a65-40ca-9e7e-ff18763f7559" providerId="ADAL" clId="{1DA62221-5B17-470E-9211-7E667CEE2AD4}" dt="2019-10-21T12:13:54.638" v="7042" actId="14100"/>
        <pc:sldMkLst>
          <pc:docMk/>
          <pc:sldMk cId="862797254" sldId="344"/>
        </pc:sldMkLst>
        <pc:spChg chg="mod">
          <ac:chgData name="Green, Benjamin" userId="9bb94172-1a65-40ca-9e7e-ff18763f7559" providerId="ADAL" clId="{1DA62221-5B17-470E-9211-7E667CEE2AD4}" dt="2019-10-21T12:13:54.638" v="7042" actId="14100"/>
          <ac:spMkLst>
            <pc:docMk/>
            <pc:sldMk cId="862797254" sldId="344"/>
            <ac:spMk id="2" creationId="{CD981921-B53A-4339-82E4-9FBC1C70CDC4}"/>
          </ac:spMkLst>
        </pc:spChg>
        <pc:picChg chg="add mod">
          <ac:chgData name="Green, Benjamin" userId="9bb94172-1a65-40ca-9e7e-ff18763f7559" providerId="ADAL" clId="{1DA62221-5B17-470E-9211-7E667CEE2AD4}" dt="2019-10-21T02:53:07.845" v="6056" actId="1076"/>
          <ac:picMkLst>
            <pc:docMk/>
            <pc:sldMk cId="862797254" sldId="344"/>
            <ac:picMk id="5" creationId="{7791646C-DB59-4EEC-B3CF-08AFD2AC67F9}"/>
          </ac:picMkLst>
        </pc:picChg>
      </pc:sldChg>
      <pc:sldChg chg="modSp add">
        <pc:chgData name="Green, Benjamin" userId="9bb94172-1a65-40ca-9e7e-ff18763f7559" providerId="ADAL" clId="{1DA62221-5B17-470E-9211-7E667CEE2AD4}" dt="2019-10-21T12:14:20.623" v="7052" actId="20577"/>
        <pc:sldMkLst>
          <pc:docMk/>
          <pc:sldMk cId="2381954391" sldId="345"/>
        </pc:sldMkLst>
        <pc:spChg chg="mod">
          <ac:chgData name="Green, Benjamin" userId="9bb94172-1a65-40ca-9e7e-ff18763f7559" providerId="ADAL" clId="{1DA62221-5B17-470E-9211-7E667CEE2AD4}" dt="2019-10-21T12:14:20.623" v="7052" actId="20577"/>
          <ac:spMkLst>
            <pc:docMk/>
            <pc:sldMk cId="2381954391" sldId="345"/>
            <ac:spMk id="2" creationId="{CD981921-B53A-4339-82E4-9FBC1C70CDC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903D5FD-3608-4734-863E-9A6E4359D621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82E95D-EDBB-4C8B-AAD1-4976575B2C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326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2E95D-EDBB-4C8B-AAD1-4976575B2C6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603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2E95D-EDBB-4C8B-AAD1-4976575B2C6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379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2E95D-EDBB-4C8B-AAD1-4976575B2C6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016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2E95D-EDBB-4C8B-AAD1-4976575B2C6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783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2E95D-EDBB-4C8B-AAD1-4976575B2C6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930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2E95D-EDBB-4C8B-AAD1-4976575B2C6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364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2E95D-EDBB-4C8B-AAD1-4976575B2C6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572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2E95D-EDBB-4C8B-AAD1-4976575B2C6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150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2E95D-EDBB-4C8B-AAD1-4976575B2C6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624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2E95D-EDBB-4C8B-AAD1-4976575B2C6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1724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2E95D-EDBB-4C8B-AAD1-4976575B2C6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298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2E95D-EDBB-4C8B-AAD1-4976575B2C6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1520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2E95D-EDBB-4C8B-AAD1-4976575B2C6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9321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2E95D-EDBB-4C8B-AAD1-4976575B2C6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9743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2E95D-EDBB-4C8B-AAD1-4976575B2C6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2630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2E95D-EDBB-4C8B-AAD1-4976575B2C6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6230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2E95D-EDBB-4C8B-AAD1-4976575B2C6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3849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2E95D-EDBB-4C8B-AAD1-4976575B2C6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8305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2E95D-EDBB-4C8B-AAD1-4976575B2C6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146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2E95D-EDBB-4C8B-AAD1-4976575B2C6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558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2E95D-EDBB-4C8B-AAD1-4976575B2C6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375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2E95D-EDBB-4C8B-AAD1-4976575B2C6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648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2E95D-EDBB-4C8B-AAD1-4976575B2C6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59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2E95D-EDBB-4C8B-AAD1-4976575B2C6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867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2E95D-EDBB-4C8B-AAD1-4976575B2C6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453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2E95D-EDBB-4C8B-AAD1-4976575B2C6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194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06F2-53FD-4050-B302-9EFF1C336EC3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F217-6359-4FCC-AA3A-9BCAC77B36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227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06F2-53FD-4050-B302-9EFF1C336EC3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F217-6359-4FCC-AA3A-9BCAC77B36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91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06F2-53FD-4050-B302-9EFF1C336EC3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F217-6359-4FCC-AA3A-9BCAC77B36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90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06F2-53FD-4050-B302-9EFF1C336EC3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F217-6359-4FCC-AA3A-9BCAC77B36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5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06F2-53FD-4050-B302-9EFF1C336EC3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F217-6359-4FCC-AA3A-9BCAC77B36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90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06F2-53FD-4050-B302-9EFF1C336EC3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F217-6359-4FCC-AA3A-9BCAC77B36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93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06F2-53FD-4050-B302-9EFF1C336EC3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F217-6359-4FCC-AA3A-9BCAC77B36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43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06F2-53FD-4050-B302-9EFF1C336EC3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F217-6359-4FCC-AA3A-9BCAC77B36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261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06F2-53FD-4050-B302-9EFF1C336EC3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F217-6359-4FCC-AA3A-9BCAC77B36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63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06F2-53FD-4050-B302-9EFF1C336EC3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F217-6359-4FCC-AA3A-9BCAC77B36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344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06F2-53FD-4050-B302-9EFF1C336EC3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F217-6359-4FCC-AA3A-9BCAC77B36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137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E06F2-53FD-4050-B302-9EFF1C336EC3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FF217-6359-4FCC-AA3A-9BCAC77B36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85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amsafety.org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hyperlink" Target="https://www.usbr.gov/ssle/damsafety/index.html" TargetMode="External"/><Relationship Id="rId4" Type="http://schemas.openxmlformats.org/officeDocument/2006/relationships/hyperlink" Target="https://www.fema.gov/emergency-managers/risk-management/dam-safet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nr.vermont.gov/maps/nr-atla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043" y="82623"/>
            <a:ext cx="11772811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400" dirty="0"/>
              <a:t>Department of Environmental Conservation - Dam Safety Program</a:t>
            </a:r>
          </a:p>
          <a:p>
            <a:pPr algn="ctr"/>
            <a:r>
              <a:rPr lang="en-US" sz="4000" b="1" i="1" u="sng" dirty="0"/>
              <a:t>Dam Safety Rules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12734" y="5537944"/>
            <a:ext cx="14568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Waterbury Dam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7AE4F1-3361-44FB-8740-3B6F6D934575}"/>
              </a:ext>
            </a:extLst>
          </p:cNvPr>
          <p:cNvSpPr txBox="1"/>
          <p:nvPr/>
        </p:nvSpPr>
        <p:spPr>
          <a:xfrm>
            <a:off x="9460954" y="5861109"/>
            <a:ext cx="2915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Ben Green, PE</a:t>
            </a:r>
          </a:p>
          <a:p>
            <a:r>
              <a:rPr lang="en-US" dirty="0"/>
              <a:t>Dam Safety Engineer</a:t>
            </a:r>
          </a:p>
          <a:p>
            <a:r>
              <a:rPr lang="en-US" dirty="0"/>
              <a:t>VTDEC Dam Safety Program</a:t>
            </a:r>
          </a:p>
          <a:p>
            <a:endParaRPr lang="en-US" dirty="0"/>
          </a:p>
        </p:txBody>
      </p:sp>
      <p:pic>
        <p:nvPicPr>
          <p:cNvPr id="6" name="Picture 5" descr="momVT">
            <a:extLst>
              <a:ext uri="{FF2B5EF4-FFF2-40B4-BE49-F238E27FC236}">
                <a16:creationId xmlns:a16="http://schemas.microsoft.com/office/drawing/2014/main" id="{00197869-18FA-4261-A4ED-16C99EE2F35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08"/>
          <a:stretch/>
        </p:blipFill>
        <p:spPr bwMode="auto">
          <a:xfrm>
            <a:off x="161924" y="6461274"/>
            <a:ext cx="148424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1C760E-8483-48EF-9655-D092B8554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042" y="1480062"/>
            <a:ext cx="5393915" cy="40454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AAD9DF-925B-4A20-B74A-3FB2692005F3}"/>
              </a:ext>
            </a:extLst>
          </p:cNvPr>
          <p:cNvSpPr txBox="1"/>
          <p:nvPr/>
        </p:nvSpPr>
        <p:spPr>
          <a:xfrm>
            <a:off x="3307469" y="5873554"/>
            <a:ext cx="56879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Windham County Natural Resources Conservation District WEBINAR</a:t>
            </a:r>
          </a:p>
          <a:p>
            <a:pPr algn="ctr"/>
            <a:r>
              <a:rPr lang="en-US" b="1" dirty="0"/>
              <a:t>October 6, 2020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02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A78CBE-EE8A-4365-A730-4294C3386783}"/>
              </a:ext>
            </a:extLst>
          </p:cNvPr>
          <p:cNvSpPr txBox="1"/>
          <p:nvPr/>
        </p:nvSpPr>
        <p:spPr>
          <a:xfrm>
            <a:off x="860977" y="144795"/>
            <a:ext cx="9818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How Dam Safety Rulemaking Came to Pass In Vermont</a:t>
            </a:r>
          </a:p>
          <a:p>
            <a:pPr algn="ctr"/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901415-220B-4265-B9E3-7C9E646917D4}"/>
              </a:ext>
            </a:extLst>
          </p:cNvPr>
          <p:cNvSpPr txBox="1"/>
          <p:nvPr/>
        </p:nvSpPr>
        <p:spPr>
          <a:xfrm>
            <a:off x="466114" y="1221385"/>
            <a:ext cx="10363201" cy="926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Pre-existing Law (Chapter 43)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Limited authorities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No Dam Safety Rules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Failed to meet National Dam Safety Standards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0" dirty="0">
                <a:effectLst/>
              </a:rPr>
              <a:t>Dam Safety in VT lagging behind surrounding States</a:t>
            </a:r>
          </a:p>
          <a:p>
            <a:endParaRPr lang="en-US" sz="2400" i="0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Aging Dam Inventory – Increasing number of dams with no public use/benefit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Increasing risks of a dam incident or failure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0" dirty="0">
                <a:effectLst/>
              </a:rPr>
              <a:t>Rules developed with assistance of </a:t>
            </a:r>
            <a:r>
              <a:rPr lang="en-US" sz="2400" i="0">
                <a:effectLst/>
              </a:rPr>
              <a:t>Interest Group</a:t>
            </a:r>
          </a:p>
          <a:p>
            <a:endParaRPr lang="en-US" sz="2400" i="0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Presented in 2019 Dam Safety Workshop before formal rulemaking</a:t>
            </a:r>
            <a:endParaRPr lang="en-US" sz="2400" i="0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endParaRPr lang="en-US" sz="2000" b="1" dirty="0"/>
          </a:p>
          <a:p>
            <a:endParaRPr lang="en-US" sz="2400" b="1" dirty="0"/>
          </a:p>
          <a:p>
            <a:pPr algn="ctr"/>
            <a:endParaRPr lang="en-US" sz="2400" b="1" dirty="0"/>
          </a:p>
        </p:txBody>
      </p:sp>
      <p:pic>
        <p:nvPicPr>
          <p:cNvPr id="6" name="Picture 5" descr="momVT">
            <a:extLst>
              <a:ext uri="{FF2B5EF4-FFF2-40B4-BE49-F238E27FC236}">
                <a16:creationId xmlns:a16="http://schemas.microsoft.com/office/drawing/2014/main" id="{92C56E31-6A8C-4D83-A833-C19523D66A8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08"/>
          <a:stretch/>
        </p:blipFill>
        <p:spPr bwMode="auto">
          <a:xfrm>
            <a:off x="161924" y="6461274"/>
            <a:ext cx="148424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9A57BF-603E-459E-9DDF-A6B3EE388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7113" y="819670"/>
            <a:ext cx="4297129" cy="307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2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A78CBE-EE8A-4365-A730-4294C3386783}"/>
              </a:ext>
            </a:extLst>
          </p:cNvPr>
          <p:cNvSpPr txBox="1"/>
          <p:nvPr/>
        </p:nvSpPr>
        <p:spPr>
          <a:xfrm>
            <a:off x="1426660" y="128017"/>
            <a:ext cx="89592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Chapter 43: Dams, What’s changed? </a:t>
            </a:r>
          </a:p>
          <a:p>
            <a:pPr algn="ctr"/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901415-220B-4265-B9E3-7C9E646917D4}"/>
              </a:ext>
            </a:extLst>
          </p:cNvPr>
          <p:cNvSpPr txBox="1"/>
          <p:nvPr/>
        </p:nvSpPr>
        <p:spPr>
          <a:xfrm>
            <a:off x="1152938" y="858128"/>
            <a:ext cx="10649856" cy="1000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Added purpose statement (protect public safety, provide public good)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Definition of a “Dam”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Non-Federal, non-power dams to be inspected according to a schedule.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Assess Hazard Classification of dams (High, Significant, Low, Minimal)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Dam Inventory be developed, updated and published on ANR Atlas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Dam owners will be required to register dams in land records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Person owning legal title/owner of land on which the dam is located</a:t>
            </a:r>
            <a:endParaRPr lang="en-US" sz="2400" u="sng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0000"/>
                </a:solidFill>
              </a:rPr>
              <a:t>Rulemaking (Administrative and Standards)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lvl="1"/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endParaRPr lang="en-US" sz="2000" b="1" dirty="0"/>
          </a:p>
          <a:p>
            <a:endParaRPr lang="en-US" sz="2400" b="1" dirty="0"/>
          </a:p>
          <a:p>
            <a:pPr algn="ctr"/>
            <a:endParaRPr lang="en-US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31D01B-A7B9-4CCC-8913-B411CFA52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933" y="4348932"/>
            <a:ext cx="1807247" cy="2236167"/>
          </a:xfrm>
          <a:prstGeom prst="rect">
            <a:avLst/>
          </a:prstGeom>
        </p:spPr>
      </p:pic>
      <p:pic>
        <p:nvPicPr>
          <p:cNvPr id="6" name="Picture 5" descr="momVT">
            <a:extLst>
              <a:ext uri="{FF2B5EF4-FFF2-40B4-BE49-F238E27FC236}">
                <a16:creationId xmlns:a16="http://schemas.microsoft.com/office/drawing/2014/main" id="{06435339-4AA5-4A8E-8297-80506BB43812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08"/>
          <a:stretch/>
        </p:blipFill>
        <p:spPr bwMode="auto">
          <a:xfrm>
            <a:off x="161924" y="6461274"/>
            <a:ext cx="1484245" cy="247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0821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981921-B53A-4339-82E4-9FBC1C70CDC4}"/>
              </a:ext>
            </a:extLst>
          </p:cNvPr>
          <p:cNvSpPr txBox="1"/>
          <p:nvPr/>
        </p:nvSpPr>
        <p:spPr>
          <a:xfrm>
            <a:off x="1127464" y="1358282"/>
            <a:ext cx="1038867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Phase I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: Rules adopted August 2020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Administrative Rules, including: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Exemptions from Registration and Inspections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Process for Owner Registration and dams recorded in Land records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Hazard Classifications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Inspection Schedule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lvl="1"/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Phase II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: Rules to be adopted by July 1, 2022</a:t>
            </a:r>
          </a:p>
          <a:p>
            <a:pPr lvl="2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Design Standards, including: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Siting, design, construction, alteration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Operation &amp; Maintenance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Inspection, monitoring, record keeping, reporting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Repair, breach or removal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Application for authorization under 1082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Emergency Action Plans requirements and guidance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endParaRPr lang="en-US" sz="2000" b="1" dirty="0"/>
          </a:p>
          <a:p>
            <a:endParaRPr lang="en-US" sz="2400" b="1" dirty="0"/>
          </a:p>
          <a:p>
            <a:pPr algn="ctr"/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E598DA-AC86-4408-B673-59E2850C3CC4}"/>
              </a:ext>
            </a:extLst>
          </p:cNvPr>
          <p:cNvSpPr txBox="1"/>
          <p:nvPr/>
        </p:nvSpPr>
        <p:spPr>
          <a:xfrm>
            <a:off x="1499867" y="149076"/>
            <a:ext cx="80791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Act 161 </a:t>
            </a:r>
          </a:p>
          <a:p>
            <a:pPr algn="ctr"/>
            <a:r>
              <a:rPr lang="en-US" sz="3200" dirty="0"/>
              <a:t>§1110 Rulemaking</a:t>
            </a:r>
            <a:endParaRPr lang="en-US" sz="2400" b="1" dirty="0"/>
          </a:p>
        </p:txBody>
      </p:sp>
      <p:pic>
        <p:nvPicPr>
          <p:cNvPr id="4" name="Picture 3" descr="momVT">
            <a:extLst>
              <a:ext uri="{FF2B5EF4-FFF2-40B4-BE49-F238E27FC236}">
                <a16:creationId xmlns:a16="http://schemas.microsoft.com/office/drawing/2014/main" id="{2CF178E9-364C-4129-B288-4E29C4A018E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08"/>
          <a:stretch/>
        </p:blipFill>
        <p:spPr bwMode="auto">
          <a:xfrm>
            <a:off x="161924" y="6461274"/>
            <a:ext cx="1484245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44D73F-398B-4A85-920D-678BB570B15F}"/>
              </a:ext>
            </a:extLst>
          </p:cNvPr>
          <p:cNvSpPr/>
          <p:nvPr/>
        </p:nvSpPr>
        <p:spPr>
          <a:xfrm>
            <a:off x="1364780" y="3588437"/>
            <a:ext cx="9462439" cy="2724269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402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E598DA-AC86-4408-B673-59E2850C3CC4}"/>
              </a:ext>
            </a:extLst>
          </p:cNvPr>
          <p:cNvSpPr txBox="1"/>
          <p:nvPr/>
        </p:nvSpPr>
        <p:spPr>
          <a:xfrm>
            <a:off x="1499867" y="173166"/>
            <a:ext cx="895927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Proposed Rulemaking Schedule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</p:txBody>
      </p:sp>
      <p:sp>
        <p:nvSpPr>
          <p:cNvPr id="8" name="Star: 6 Points 7">
            <a:extLst>
              <a:ext uri="{FF2B5EF4-FFF2-40B4-BE49-F238E27FC236}">
                <a16:creationId xmlns:a16="http://schemas.microsoft.com/office/drawing/2014/main" id="{8FFFE09B-C872-434E-A3C7-A20795662838}"/>
              </a:ext>
            </a:extLst>
          </p:cNvPr>
          <p:cNvSpPr/>
          <p:nvPr/>
        </p:nvSpPr>
        <p:spPr>
          <a:xfrm>
            <a:off x="16940213" y="9705975"/>
            <a:ext cx="93662" cy="109538"/>
          </a:xfrm>
          <a:prstGeom prst="star6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sp>
        <p:nvSpPr>
          <p:cNvPr id="9" name="Star: 6 Points 8">
            <a:extLst>
              <a:ext uri="{FF2B5EF4-FFF2-40B4-BE49-F238E27FC236}">
                <a16:creationId xmlns:a16="http://schemas.microsoft.com/office/drawing/2014/main" id="{906FC6A4-5177-4711-AA34-7EFACD32348D}"/>
              </a:ext>
            </a:extLst>
          </p:cNvPr>
          <p:cNvSpPr/>
          <p:nvPr/>
        </p:nvSpPr>
        <p:spPr>
          <a:xfrm>
            <a:off x="15630525" y="9318625"/>
            <a:ext cx="93663" cy="130175"/>
          </a:xfrm>
          <a:prstGeom prst="star6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pic>
        <p:nvPicPr>
          <p:cNvPr id="4" name="Picture 3" descr="momVT">
            <a:extLst>
              <a:ext uri="{FF2B5EF4-FFF2-40B4-BE49-F238E27FC236}">
                <a16:creationId xmlns:a16="http://schemas.microsoft.com/office/drawing/2014/main" id="{2CF178E9-364C-4129-B288-4E29C4A018E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08"/>
          <a:stretch/>
        </p:blipFill>
        <p:spPr bwMode="auto">
          <a:xfrm>
            <a:off x="10682090" y="49341"/>
            <a:ext cx="148424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E49C55-D393-4654-8BAA-052A45246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404" y="628650"/>
            <a:ext cx="11343191" cy="5895471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E058154-C449-429F-88AD-725F212D078B}"/>
              </a:ext>
            </a:extLst>
          </p:cNvPr>
          <p:cNvCxnSpPr>
            <a:cxnSpLocks/>
          </p:cNvCxnSpPr>
          <p:nvPr/>
        </p:nvCxnSpPr>
        <p:spPr>
          <a:xfrm flipH="1">
            <a:off x="7079811" y="1809946"/>
            <a:ext cx="2101896" cy="2906909"/>
          </a:xfrm>
          <a:prstGeom prst="straightConnector1">
            <a:avLst/>
          </a:prstGeom>
          <a:ln w="730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3EE352B-EA60-492F-8AF5-5FCB5AB0F019}"/>
              </a:ext>
            </a:extLst>
          </p:cNvPr>
          <p:cNvSpPr txBox="1"/>
          <p:nvPr/>
        </p:nvSpPr>
        <p:spPr>
          <a:xfrm>
            <a:off x="9087439" y="1661574"/>
            <a:ext cx="18468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Current, Fall 2020</a:t>
            </a:r>
          </a:p>
        </p:txBody>
      </p:sp>
    </p:spTree>
    <p:extLst>
      <p:ext uri="{BB962C8B-B14F-4D97-AF65-F5344CB8AC3E}">
        <p14:creationId xmlns:p14="http://schemas.microsoft.com/office/powerpoint/2010/main" val="2984884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981921-B53A-4339-82E4-9FBC1C70CDC4}"/>
              </a:ext>
            </a:extLst>
          </p:cNvPr>
          <p:cNvSpPr txBox="1"/>
          <p:nvPr/>
        </p:nvSpPr>
        <p:spPr>
          <a:xfrm>
            <a:off x="465345" y="1226294"/>
            <a:ext cx="11261310" cy="5066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Definitions:</a:t>
            </a:r>
          </a:p>
          <a:p>
            <a:pPr lvl="1"/>
            <a:endParaRPr lang="en-US" sz="2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“Dam”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means any artificial barrier, including its appurtenant works, that is capable of impounding water, other liquids, or accumulated sediments. </a:t>
            </a:r>
          </a:p>
          <a:p>
            <a:pPr algn="just">
              <a:lnSpc>
                <a:spcPct val="107000"/>
              </a:lnSpc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“Dam” includes an artificial barrier that meets all the following: </a:t>
            </a:r>
          </a:p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previously was capable of impounding water, other liquids, or accumulated sediments;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 partially breached; and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 not been properly removed or mitigated. </a:t>
            </a:r>
          </a:p>
          <a:p>
            <a:endParaRPr lang="en-US" sz="2400" b="1" dirty="0"/>
          </a:p>
          <a:p>
            <a:endParaRPr lang="en-US" sz="2000" b="1" dirty="0"/>
          </a:p>
          <a:p>
            <a:endParaRPr lang="en-US" sz="2400" b="1" dirty="0"/>
          </a:p>
          <a:p>
            <a:pPr algn="ctr"/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E598DA-AC86-4408-B673-59E2850C3CC4}"/>
              </a:ext>
            </a:extLst>
          </p:cNvPr>
          <p:cNvSpPr txBox="1"/>
          <p:nvPr/>
        </p:nvSpPr>
        <p:spPr>
          <a:xfrm>
            <a:off x="1452733" y="149076"/>
            <a:ext cx="8079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Administrative Rules</a:t>
            </a:r>
            <a:endParaRPr lang="en-US" sz="2400" b="1" dirty="0"/>
          </a:p>
        </p:txBody>
      </p:sp>
      <p:pic>
        <p:nvPicPr>
          <p:cNvPr id="4" name="Picture 3" descr="momVT">
            <a:extLst>
              <a:ext uri="{FF2B5EF4-FFF2-40B4-BE49-F238E27FC236}">
                <a16:creationId xmlns:a16="http://schemas.microsoft.com/office/drawing/2014/main" id="{2CF178E9-364C-4129-B288-4E29C4A018E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08"/>
          <a:stretch/>
        </p:blipFill>
        <p:spPr bwMode="auto">
          <a:xfrm>
            <a:off x="161924" y="6461274"/>
            <a:ext cx="148424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980D2F-CE6D-4B08-8C71-0FFE86AB9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452" y="4873658"/>
            <a:ext cx="5937624" cy="183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02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981921-B53A-4339-82E4-9FBC1C70CDC4}"/>
              </a:ext>
            </a:extLst>
          </p:cNvPr>
          <p:cNvSpPr txBox="1"/>
          <p:nvPr/>
        </p:nvSpPr>
        <p:spPr>
          <a:xfrm>
            <a:off x="290729" y="1226294"/>
            <a:ext cx="11610541" cy="5406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1" u="sng" dirty="0">
                <a:cs typeface="Times New Roman" panose="02020603050405020304" pitchFamily="18" charset="0"/>
              </a:rPr>
              <a:t>Definitions Continued:</a:t>
            </a:r>
          </a:p>
          <a:p>
            <a:pPr lvl="1"/>
            <a:endParaRPr lang="en-US" sz="2000" b="1" u="sng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“Dam” shall not mean: 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sz="1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barriers or structures created by beaver or any other wild animal.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sz="1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transportation infrastructure that has no normal water storage capacity and that impounds water only during storm events; 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sz="1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artificial barrier at a stormwater management structure that is regulated by the ANR under chapter 47; 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US" sz="1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underground or elevated tank to store water otherwise regulated by the ANR or an agricultural waste storage facility regulated by the Agency of Agriculture, Food and Markets under 6 V.S.A. chapter 215;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sz="1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Above or below grade tanks, vessels, storage chambers of steel/concrete construction used to store wastewater;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sz="1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Dug ponds created by excavating below grade and constructed without artificial barriers or outlet structures, which pose no threat to life, property, lifelines, or the environment downstream;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sz="1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any structure related to a wastewater treatment facility permitted by the Agency pursuant to 10 V.S.A. § 1263, excluding wastewater ponds and lagoons.  </a:t>
            </a:r>
          </a:p>
          <a:p>
            <a:pPr marL="800100" lvl="1" indent="-342900" algn="just">
              <a:lnSpc>
                <a:spcPct val="107000"/>
              </a:lnSpc>
              <a:buFont typeface="+mj-lt"/>
              <a:buAutoNum type="arabicPeriod"/>
              <a:tabLst>
                <a:tab pos="933450" algn="l"/>
              </a:tabLst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Levees, meaning any earthen embankment, floodwall, or structure along a water course whose purpose is flood risk reduction or water conveyance.</a:t>
            </a:r>
          </a:p>
          <a:p>
            <a:pPr>
              <a:spcAft>
                <a:spcPts val="8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E598DA-AC86-4408-B673-59E2850C3CC4}"/>
              </a:ext>
            </a:extLst>
          </p:cNvPr>
          <p:cNvSpPr txBox="1"/>
          <p:nvPr/>
        </p:nvSpPr>
        <p:spPr>
          <a:xfrm>
            <a:off x="1810952" y="149076"/>
            <a:ext cx="8079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Administrative Rules</a:t>
            </a:r>
            <a:endParaRPr lang="en-US" sz="2400" b="1" dirty="0"/>
          </a:p>
        </p:txBody>
      </p:sp>
      <p:pic>
        <p:nvPicPr>
          <p:cNvPr id="4" name="Picture 3" descr="momVT">
            <a:extLst>
              <a:ext uri="{FF2B5EF4-FFF2-40B4-BE49-F238E27FC236}">
                <a16:creationId xmlns:a16="http://schemas.microsoft.com/office/drawing/2014/main" id="{2CF178E9-364C-4129-B288-4E29C4A018E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08"/>
          <a:stretch/>
        </p:blipFill>
        <p:spPr bwMode="auto">
          <a:xfrm>
            <a:off x="161924" y="6461274"/>
            <a:ext cx="1484245" cy="247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0989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981921-B53A-4339-82E4-9FBC1C70CDC4}"/>
              </a:ext>
            </a:extLst>
          </p:cNvPr>
          <p:cNvSpPr txBox="1"/>
          <p:nvPr/>
        </p:nvSpPr>
        <p:spPr>
          <a:xfrm>
            <a:off x="619464" y="1226294"/>
            <a:ext cx="10388676" cy="880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1" u="sng" dirty="0">
                <a:cs typeface="Times New Roman" panose="02020603050405020304" pitchFamily="18" charset="0"/>
              </a:rPr>
              <a:t>Applicability </a:t>
            </a:r>
            <a:r>
              <a:rPr lang="en-US" sz="2000" b="1" u="sng" dirty="0">
                <a:cs typeface="Times New Roman" panose="02020603050405020304" pitchFamily="18" charset="0"/>
                <a:sym typeface="Wingdings" panose="05000000000000000000" pitchFamily="2" charset="2"/>
              </a:rPr>
              <a:t> WHAT DAMS DOES THIS APPLY TO?</a:t>
            </a:r>
            <a:r>
              <a:rPr lang="en-US" sz="2000" b="1" u="sng" dirty="0">
                <a:cs typeface="Times New Roman" panose="02020603050405020304" pitchFamily="18" charset="0"/>
              </a:rPr>
              <a:t>:</a:t>
            </a:r>
          </a:p>
          <a:p>
            <a:pPr lvl="1"/>
            <a:endParaRPr lang="en-US" sz="2000" b="1" u="sng" dirty="0"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All non-power, non-federal dams in the State</a:t>
            </a:r>
          </a:p>
          <a:p>
            <a:pPr lvl="1"/>
            <a:endParaRPr lang="en-US" sz="2000" dirty="0"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What’s out?? 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000" dirty="0">
                <a:cs typeface="Times New Roman" panose="02020603050405020304" pitchFamily="18" charset="0"/>
              </a:rPr>
              <a:t>power dams, federally owned dams, dams regulated by the PUC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Those items listed under, “A dam shall not mean”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Dams that impound less than 500,000 </a:t>
            </a:r>
            <a:r>
              <a:rPr lang="en-US" sz="2000" dirty="0" err="1">
                <a:cs typeface="Times New Roman" panose="02020603050405020304" pitchFamily="18" charset="0"/>
              </a:rPr>
              <a:t>cf</a:t>
            </a:r>
            <a:r>
              <a:rPr lang="en-US" sz="2000" dirty="0">
                <a:cs typeface="Times New Roman" panose="02020603050405020304" pitchFamily="18" charset="0"/>
              </a:rPr>
              <a:t> are INCLUDED: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000" dirty="0">
                <a:cs typeface="Times New Roman" panose="02020603050405020304" pitchFamily="18" charset="0"/>
              </a:rPr>
              <a:t>An Order through Dam Safety Program not required to construct, alter, or remove (other State and Federal Permits may apply)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000" dirty="0">
                <a:cs typeface="Times New Roman" panose="02020603050405020304" pitchFamily="18" charset="0"/>
              </a:rPr>
              <a:t>Currently, no Annual Registration Fee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000" dirty="0">
                <a:cs typeface="Times New Roman" panose="02020603050405020304" pitchFamily="18" charset="0"/>
              </a:rPr>
              <a:t>All other requirements in Rule apply (i.e. Recording in Land Records, Inspections, Compliance with Inspection Results, Standards once developed)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cs typeface="Times New Roman" panose="02020603050405020304" pitchFamily="18" charset="0"/>
            </a:endParaRPr>
          </a:p>
          <a:p>
            <a:pPr lvl="1"/>
            <a:endParaRPr lang="en-US" sz="2000" dirty="0"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endParaRPr lang="en-US" sz="2000" b="1" dirty="0"/>
          </a:p>
          <a:p>
            <a:endParaRPr lang="en-US" sz="2400" b="1" dirty="0"/>
          </a:p>
          <a:p>
            <a:pPr algn="ctr"/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E598DA-AC86-4408-B673-59E2850C3CC4}"/>
              </a:ext>
            </a:extLst>
          </p:cNvPr>
          <p:cNvSpPr txBox="1"/>
          <p:nvPr/>
        </p:nvSpPr>
        <p:spPr>
          <a:xfrm>
            <a:off x="1499867" y="149076"/>
            <a:ext cx="8079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Administrative Rules</a:t>
            </a:r>
            <a:endParaRPr lang="en-US" sz="2400" b="1" dirty="0"/>
          </a:p>
        </p:txBody>
      </p:sp>
      <p:pic>
        <p:nvPicPr>
          <p:cNvPr id="4" name="Picture 3" descr="momVT">
            <a:extLst>
              <a:ext uri="{FF2B5EF4-FFF2-40B4-BE49-F238E27FC236}">
                <a16:creationId xmlns:a16="http://schemas.microsoft.com/office/drawing/2014/main" id="{2CF178E9-364C-4129-B288-4E29C4A018E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08"/>
          <a:stretch/>
        </p:blipFill>
        <p:spPr bwMode="auto">
          <a:xfrm>
            <a:off x="161924" y="6461274"/>
            <a:ext cx="1484245" cy="247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7351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981921-B53A-4339-82E4-9FBC1C70CDC4}"/>
              </a:ext>
            </a:extLst>
          </p:cNvPr>
          <p:cNvSpPr txBox="1"/>
          <p:nvPr/>
        </p:nvSpPr>
        <p:spPr>
          <a:xfrm>
            <a:off x="619464" y="1226294"/>
            <a:ext cx="10388676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1" u="sng" dirty="0">
                <a:cs typeface="Times New Roman" panose="02020603050405020304" pitchFamily="18" charset="0"/>
              </a:rPr>
              <a:t>Dam Owner Obligation and Responsibility under Rule:</a:t>
            </a:r>
          </a:p>
          <a:p>
            <a:pPr lvl="1"/>
            <a:endParaRPr lang="en-US" sz="2000" b="1" u="sng" dirty="0"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Safe management and operation of their dam</a:t>
            </a:r>
          </a:p>
          <a:p>
            <a:pPr lvl="1"/>
            <a:endParaRPr lang="en-US" sz="2000" dirty="0"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The significant financial undertaking required of dam ownership.</a:t>
            </a:r>
          </a:p>
          <a:p>
            <a:pPr lvl="1"/>
            <a:r>
              <a:rPr lang="en-US" sz="2000" dirty="0"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Cooperation with the Department and compliance with this Rule.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0" i="1" u="none" strike="noStrike" baseline="0" dirty="0">
                <a:solidFill>
                  <a:srgbClr val="FF0000"/>
                </a:solidFill>
              </a:rPr>
              <a:t>Rule Compliance does not relieve dam owner/operator from liability </a:t>
            </a:r>
            <a:r>
              <a:rPr lang="en-US" sz="2000" i="1" dirty="0">
                <a:solidFill>
                  <a:srgbClr val="FF0000"/>
                </a:solidFill>
              </a:rPr>
              <a:t>as a result of dam failure or mis-operation for</a:t>
            </a:r>
            <a:r>
              <a:rPr lang="en-US" sz="2000" b="0" i="1" u="none" strike="noStrike" baseline="0" dirty="0">
                <a:solidFill>
                  <a:srgbClr val="FF0000"/>
                </a:solidFill>
              </a:rPr>
              <a:t> injury to persons, including loss of life or damage to property of others.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endParaRPr lang="en-US" sz="2000" b="1" dirty="0"/>
          </a:p>
          <a:p>
            <a:endParaRPr lang="en-US" sz="2400" b="1" dirty="0"/>
          </a:p>
          <a:p>
            <a:pPr algn="ctr"/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E598DA-AC86-4408-B673-59E2850C3CC4}"/>
              </a:ext>
            </a:extLst>
          </p:cNvPr>
          <p:cNvSpPr txBox="1"/>
          <p:nvPr/>
        </p:nvSpPr>
        <p:spPr>
          <a:xfrm>
            <a:off x="1499867" y="149076"/>
            <a:ext cx="8079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Administrative Rules</a:t>
            </a:r>
            <a:endParaRPr lang="en-US" sz="2400" b="1" dirty="0"/>
          </a:p>
        </p:txBody>
      </p:sp>
      <p:pic>
        <p:nvPicPr>
          <p:cNvPr id="4" name="Picture 3" descr="momVT">
            <a:extLst>
              <a:ext uri="{FF2B5EF4-FFF2-40B4-BE49-F238E27FC236}">
                <a16:creationId xmlns:a16="http://schemas.microsoft.com/office/drawing/2014/main" id="{2CF178E9-364C-4129-B288-4E29C4A018E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08"/>
          <a:stretch/>
        </p:blipFill>
        <p:spPr bwMode="auto">
          <a:xfrm>
            <a:off x="161924" y="6461274"/>
            <a:ext cx="1484245" cy="247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3282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981921-B53A-4339-82E4-9FBC1C70CDC4}"/>
              </a:ext>
            </a:extLst>
          </p:cNvPr>
          <p:cNvSpPr txBox="1"/>
          <p:nvPr/>
        </p:nvSpPr>
        <p:spPr>
          <a:xfrm>
            <a:off x="1127463" y="1358282"/>
            <a:ext cx="10448651" cy="666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1" u="sng" dirty="0">
                <a:cs typeface="Times New Roman" panose="02020603050405020304" pitchFamily="18" charset="0"/>
              </a:rPr>
              <a:t>Dam Recording in the Land Records:</a:t>
            </a:r>
          </a:p>
          <a:p>
            <a:pPr lvl="1"/>
            <a:endParaRPr lang="en-US" sz="1900" b="1" u="sng" dirty="0">
              <a:highlight>
                <a:srgbClr val="FFFF00"/>
              </a:highlight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u="sng" dirty="0">
                <a:cs typeface="Times New Roman" panose="02020603050405020304" pitchFamily="18" charset="0"/>
              </a:rPr>
              <a:t>Purpose: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900" dirty="0">
                <a:cs typeface="Times New Roman" panose="02020603050405020304" pitchFamily="18" charset="0"/>
              </a:rPr>
              <a:t>inform present and future property owners of the dam on the property and legal responsibilities associated with dam ownership. </a:t>
            </a:r>
          </a:p>
          <a:p>
            <a:endParaRPr lang="en-US" sz="19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u="sng" dirty="0">
                <a:cs typeface="Times New Roman" panose="02020603050405020304" pitchFamily="18" charset="0"/>
              </a:rPr>
              <a:t>Process: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900" dirty="0">
                <a:cs typeface="Times New Roman" panose="02020603050405020304" pitchFamily="18" charset="0"/>
              </a:rPr>
              <a:t>Applies to dams subject to this rule in the Vermont Dam Inventory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900" dirty="0">
                <a:cs typeface="Times New Roman" panose="02020603050405020304" pitchFamily="18" charset="0"/>
              </a:rPr>
              <a:t>Required at the Request of Department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900" dirty="0">
                <a:cs typeface="Times New Roman" panose="02020603050405020304" pitchFamily="18" charset="0"/>
              </a:rPr>
              <a:t>Within 60 days of request, complete Dam Record Form and return to Department.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900" dirty="0">
                <a:cs typeface="Times New Roman" panose="02020603050405020304" pitchFamily="18" charset="0"/>
              </a:rPr>
              <a:t>Multiple Owners = One Dam Record Form per Owner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900" dirty="0">
                <a:cs typeface="Times New Roman" panose="02020603050405020304" pitchFamily="18" charset="0"/>
              </a:rPr>
              <a:t>Dam Record Certificate then issued to Owner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900" dirty="0">
                <a:cs typeface="Times New Roman" panose="02020603050405020304" pitchFamily="18" charset="0"/>
              </a:rPr>
              <a:t>Owner has 30 days to file in land records and 30 days to provide proof to Department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900" dirty="0">
                <a:cs typeface="Times New Roman" panose="02020603050405020304" pitchFamily="18" charset="0"/>
              </a:rPr>
              <a:t>Dam in Multiple Towns = Dam Record Form in Each Town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900" dirty="0">
                <a:cs typeface="Times New Roman" panose="02020603050405020304" pitchFamily="18" charset="0"/>
              </a:rPr>
              <a:t>Transfers: Owner shall notify Department of pending transfer. Within 30 days of transfer, new owner shall inform Department, new Dam Record Certification issued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/>
          </a:p>
          <a:p>
            <a:endParaRPr lang="en-US" sz="2400" b="1" dirty="0"/>
          </a:p>
          <a:p>
            <a:pPr algn="ctr"/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E598DA-AC86-4408-B673-59E2850C3CC4}"/>
              </a:ext>
            </a:extLst>
          </p:cNvPr>
          <p:cNvSpPr txBox="1"/>
          <p:nvPr/>
        </p:nvSpPr>
        <p:spPr>
          <a:xfrm>
            <a:off x="1499867" y="149076"/>
            <a:ext cx="8079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Administrative Rules</a:t>
            </a:r>
            <a:endParaRPr lang="en-US" sz="2400" b="1" dirty="0"/>
          </a:p>
        </p:txBody>
      </p:sp>
      <p:pic>
        <p:nvPicPr>
          <p:cNvPr id="4" name="Picture 3" descr="momVT">
            <a:extLst>
              <a:ext uri="{FF2B5EF4-FFF2-40B4-BE49-F238E27FC236}">
                <a16:creationId xmlns:a16="http://schemas.microsoft.com/office/drawing/2014/main" id="{2CF178E9-364C-4129-B288-4E29C4A018E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08"/>
          <a:stretch/>
        </p:blipFill>
        <p:spPr bwMode="auto">
          <a:xfrm>
            <a:off x="161924" y="6461274"/>
            <a:ext cx="1484245" cy="247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5410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A78CBE-EE8A-4365-A730-4294C3386783}"/>
              </a:ext>
            </a:extLst>
          </p:cNvPr>
          <p:cNvSpPr txBox="1"/>
          <p:nvPr/>
        </p:nvSpPr>
        <p:spPr>
          <a:xfrm>
            <a:off x="1161070" y="145772"/>
            <a:ext cx="89592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Administrative Rules</a:t>
            </a:r>
            <a:endParaRPr lang="en-US" sz="2400" b="1" dirty="0"/>
          </a:p>
          <a:p>
            <a:pPr algn="ctr"/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901415-220B-4265-B9E3-7C9E646917D4}"/>
              </a:ext>
            </a:extLst>
          </p:cNvPr>
          <p:cNvSpPr txBox="1"/>
          <p:nvPr/>
        </p:nvSpPr>
        <p:spPr>
          <a:xfrm>
            <a:off x="410817" y="740272"/>
            <a:ext cx="11370365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Annual Dam Registration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Enacted in 2016, current rulemaking clarified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Annual fee for Owners of Dams capable of impounding &gt;500,000 cubic feet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HIGH hazard Dams = $1,000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SIGNIFICANT hazard Dams = $350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LOW Hazard Dams = $200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Fees help fund Dam Safety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Fee collection allows for regular owner outreach   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endParaRPr lang="en-US" sz="2000" b="1" dirty="0"/>
          </a:p>
          <a:p>
            <a:endParaRPr lang="en-US" sz="2400" b="1" dirty="0"/>
          </a:p>
          <a:p>
            <a:pPr algn="ctr"/>
            <a:endParaRPr lang="en-US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30FA37-0092-4985-B7D6-1EC48E04F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4189" y="2982897"/>
            <a:ext cx="5912332" cy="3565225"/>
          </a:xfrm>
          <a:prstGeom prst="rect">
            <a:avLst/>
          </a:prstGeom>
        </p:spPr>
      </p:pic>
      <p:pic>
        <p:nvPicPr>
          <p:cNvPr id="9" name="Picture 8" descr="momVT">
            <a:extLst>
              <a:ext uri="{FF2B5EF4-FFF2-40B4-BE49-F238E27FC236}">
                <a16:creationId xmlns:a16="http://schemas.microsoft.com/office/drawing/2014/main" id="{290ABDFF-3D8F-486F-B3FA-BD8B732F0F1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08"/>
          <a:stretch/>
        </p:blipFill>
        <p:spPr bwMode="auto">
          <a:xfrm>
            <a:off x="161924" y="6475342"/>
            <a:ext cx="1484245" cy="247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05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981921-B53A-4339-82E4-9FBC1C70CDC4}"/>
              </a:ext>
            </a:extLst>
          </p:cNvPr>
          <p:cNvSpPr txBox="1"/>
          <p:nvPr/>
        </p:nvSpPr>
        <p:spPr>
          <a:xfrm>
            <a:off x="1070558" y="666739"/>
            <a:ext cx="10363201" cy="921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Introduction and Thanks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Cory Ross -WCNRCD &amp; Marie Caduto -VTDEC Watershed Planner</a:t>
            </a:r>
          </a:p>
          <a:p>
            <a:pPr lvl="1"/>
            <a:endParaRPr lang="en-US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Agenda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0" dirty="0">
                <a:effectLst/>
              </a:rPr>
              <a:t>Background and How Dam </a:t>
            </a:r>
            <a:r>
              <a:rPr lang="en-US" sz="2400" dirty="0"/>
              <a:t>S</a:t>
            </a:r>
            <a:r>
              <a:rPr lang="en-US" sz="2400" i="0" dirty="0">
                <a:effectLst/>
              </a:rPr>
              <a:t>afety </a:t>
            </a:r>
            <a:r>
              <a:rPr lang="en-US" sz="2400" dirty="0"/>
              <a:t>R</a:t>
            </a:r>
            <a:r>
              <a:rPr lang="en-US" sz="2400" i="0" dirty="0">
                <a:effectLst/>
              </a:rPr>
              <a:t>ulemaking came to be in Vermont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0" dirty="0">
                <a:effectLst/>
              </a:rPr>
              <a:t>Dam Owner Obligation/Responsibility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0" dirty="0">
                <a:effectLst/>
              </a:rPr>
              <a:t>Recording Dams in Land Records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0" dirty="0">
                <a:effectLst/>
              </a:rPr>
              <a:t>Annual Fees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0" dirty="0">
                <a:effectLst/>
              </a:rPr>
              <a:t>Hazard Potential Classifications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0" dirty="0">
                <a:effectLst/>
              </a:rPr>
              <a:t>Inspection Schedule and Compliance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0" dirty="0">
                <a:effectLst/>
              </a:rPr>
              <a:t>Emergency Actions</a:t>
            </a:r>
          </a:p>
          <a:p>
            <a:pPr lvl="1"/>
            <a:endParaRPr lang="en-US" sz="1500" i="0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Phase II – Dam Safety Standards Rulemaking</a:t>
            </a:r>
          </a:p>
          <a:p>
            <a:endParaRPr lang="en-US" sz="15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Available Resources and Future Training</a:t>
            </a:r>
          </a:p>
          <a:p>
            <a:endParaRPr lang="en-US" sz="15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Questions</a:t>
            </a:r>
          </a:p>
          <a:p>
            <a:endParaRPr lang="en-US" sz="2400" b="1" dirty="0"/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endParaRPr lang="en-US" sz="2000" b="1" dirty="0"/>
          </a:p>
          <a:p>
            <a:endParaRPr lang="en-US" sz="2400" b="1" dirty="0"/>
          </a:p>
          <a:p>
            <a:pPr algn="ctr"/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E598DA-AC86-4408-B673-59E2850C3CC4}"/>
              </a:ext>
            </a:extLst>
          </p:cNvPr>
          <p:cNvSpPr txBox="1"/>
          <p:nvPr/>
        </p:nvSpPr>
        <p:spPr>
          <a:xfrm>
            <a:off x="1499866" y="149076"/>
            <a:ext cx="8959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Presentation Overview</a:t>
            </a:r>
            <a:endParaRPr lang="en-US" sz="2400" b="1" dirty="0"/>
          </a:p>
        </p:txBody>
      </p:sp>
      <p:pic>
        <p:nvPicPr>
          <p:cNvPr id="4" name="Picture 3" descr="momVT">
            <a:extLst>
              <a:ext uri="{FF2B5EF4-FFF2-40B4-BE49-F238E27FC236}">
                <a16:creationId xmlns:a16="http://schemas.microsoft.com/office/drawing/2014/main" id="{2CF178E9-364C-4129-B288-4E29C4A018E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08"/>
          <a:stretch/>
        </p:blipFill>
        <p:spPr bwMode="auto">
          <a:xfrm>
            <a:off x="161924" y="6461274"/>
            <a:ext cx="148424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598489-F470-4DA5-9A30-C6129E74F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8423" y="3330429"/>
            <a:ext cx="4176256" cy="31308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7A0570-ED83-4918-90F4-7271C029AEF1}"/>
              </a:ext>
            </a:extLst>
          </p:cNvPr>
          <p:cNvSpPr txBox="1"/>
          <p:nvPr/>
        </p:nvSpPr>
        <p:spPr>
          <a:xfrm>
            <a:off x="9172203" y="6431925"/>
            <a:ext cx="1949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Wrightsville Dam</a:t>
            </a:r>
          </a:p>
        </p:txBody>
      </p:sp>
    </p:spTree>
    <p:extLst>
      <p:ext uri="{BB962C8B-B14F-4D97-AF65-F5344CB8AC3E}">
        <p14:creationId xmlns:p14="http://schemas.microsoft.com/office/powerpoint/2010/main" val="2790265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981921-B53A-4339-82E4-9FBC1C70CDC4}"/>
              </a:ext>
            </a:extLst>
          </p:cNvPr>
          <p:cNvSpPr txBox="1"/>
          <p:nvPr/>
        </p:nvSpPr>
        <p:spPr>
          <a:xfrm>
            <a:off x="904046" y="1226294"/>
            <a:ext cx="10388676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1" u="sng" dirty="0">
                <a:cs typeface="Times New Roman" panose="02020603050405020304" pitchFamily="18" charset="0"/>
              </a:rPr>
              <a:t>Hazard Classifications</a:t>
            </a:r>
            <a:r>
              <a:rPr lang="en-US" sz="2000" dirty="0">
                <a:cs typeface="Times New Roman" panose="02020603050405020304" pitchFamily="18" charset="0"/>
              </a:rPr>
              <a:t>:</a:t>
            </a:r>
          </a:p>
          <a:p>
            <a:pPr lvl="1"/>
            <a:endParaRPr lang="en-US" sz="1900" b="1" u="sng" dirty="0"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b="1" dirty="0">
                <a:cs typeface="Times New Roman" panose="02020603050405020304" pitchFamily="18" charset="0"/>
              </a:rPr>
              <a:t>“Hazard Potential” </a:t>
            </a:r>
            <a:r>
              <a:rPr lang="en-US" sz="1900" dirty="0">
                <a:cs typeface="Times New Roman" panose="02020603050405020304" pitchFamily="18" charset="0"/>
              </a:rPr>
              <a:t>potential for adverse incremental consequences that could result from dam failure or mis-operation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900" dirty="0"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cs typeface="Times New Roman" panose="02020603050405020304" pitchFamily="18" charset="0"/>
              </a:rPr>
              <a:t>Hazard potential classification based on potential loss of life, damage to property, lifelines, and the environment from dam failure,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900" dirty="0"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cs typeface="Times New Roman" panose="02020603050405020304" pitchFamily="18" charset="0"/>
              </a:rPr>
              <a:t>Unrelated to Dam Condition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900" dirty="0"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cs typeface="Times New Roman" panose="02020603050405020304" pitchFamily="18" charset="0"/>
              </a:rPr>
              <a:t>Hazard Classification for: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1900" dirty="0">
                <a:cs typeface="Times New Roman" panose="02020603050405020304" pitchFamily="18" charset="0"/>
              </a:rPr>
              <a:t>identifying potential risks to public safety, 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1900" dirty="0">
                <a:cs typeface="Times New Roman" panose="02020603050405020304" pitchFamily="18" charset="0"/>
              </a:rPr>
              <a:t>establishing inspection schedules, and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1900" dirty="0">
                <a:cs typeface="Times New Roman" panose="02020603050405020304" pitchFamily="18" charset="0"/>
              </a:rPr>
              <a:t>assuring adherence to design criteria.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1900" dirty="0"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cs typeface="Times New Roman" panose="02020603050405020304" pitchFamily="18" charset="0"/>
              </a:rPr>
              <a:t>Hazard classification determined by Department and noted in the Dam Inventory.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900" dirty="0"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cs typeface="Times New Roman" panose="02020603050405020304" pitchFamily="18" charset="0"/>
              </a:rPr>
              <a:t>Periodically necessary to reclassify dams/evaluate hazard creep</a:t>
            </a:r>
            <a:endParaRPr lang="en-US" sz="1900" b="1" dirty="0"/>
          </a:p>
          <a:p>
            <a:endParaRPr lang="en-US" sz="2000" b="1" dirty="0"/>
          </a:p>
          <a:p>
            <a:endParaRPr lang="en-US" sz="2400" b="1" dirty="0"/>
          </a:p>
          <a:p>
            <a:pPr algn="ctr"/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E598DA-AC86-4408-B673-59E2850C3CC4}"/>
              </a:ext>
            </a:extLst>
          </p:cNvPr>
          <p:cNvSpPr txBox="1"/>
          <p:nvPr/>
        </p:nvSpPr>
        <p:spPr>
          <a:xfrm>
            <a:off x="1646169" y="149076"/>
            <a:ext cx="8079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Administrative Rules</a:t>
            </a:r>
            <a:endParaRPr lang="en-US" sz="2400" b="1" dirty="0"/>
          </a:p>
          <a:p>
            <a:pPr algn="ctr"/>
            <a:endParaRPr lang="en-US" sz="2400" b="1" dirty="0"/>
          </a:p>
        </p:txBody>
      </p:sp>
      <p:pic>
        <p:nvPicPr>
          <p:cNvPr id="4" name="Picture 3" descr="momVT">
            <a:extLst>
              <a:ext uri="{FF2B5EF4-FFF2-40B4-BE49-F238E27FC236}">
                <a16:creationId xmlns:a16="http://schemas.microsoft.com/office/drawing/2014/main" id="{2CF178E9-364C-4129-B288-4E29C4A018E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08"/>
          <a:stretch/>
        </p:blipFill>
        <p:spPr bwMode="auto">
          <a:xfrm>
            <a:off x="161924" y="6461274"/>
            <a:ext cx="1484245" cy="247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6091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47D86ED5-1133-42E0-B5F4-60A9FBC84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175101"/>
              </p:ext>
            </p:extLst>
          </p:nvPr>
        </p:nvGraphicFramePr>
        <p:xfrm>
          <a:off x="953772" y="1832322"/>
          <a:ext cx="1033418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908">
                  <a:extLst>
                    <a:ext uri="{9D8B030D-6E8A-4147-A177-3AD203B41FA5}">
                      <a16:colId xmlns:a16="http://schemas.microsoft.com/office/drawing/2014/main" val="836273961"/>
                    </a:ext>
                  </a:extLst>
                </a:gridCol>
                <a:gridCol w="4432741">
                  <a:extLst>
                    <a:ext uri="{9D8B030D-6E8A-4147-A177-3AD203B41FA5}">
                      <a16:colId xmlns:a16="http://schemas.microsoft.com/office/drawing/2014/main" val="3488012465"/>
                    </a:ext>
                  </a:extLst>
                </a:gridCol>
                <a:gridCol w="4387533">
                  <a:extLst>
                    <a:ext uri="{9D8B030D-6E8A-4147-A177-3AD203B41FA5}">
                      <a16:colId xmlns:a16="http://schemas.microsoft.com/office/drawing/2014/main" val="39099534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84628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D981921-B53A-4339-82E4-9FBC1C70CDC4}"/>
              </a:ext>
            </a:extLst>
          </p:cNvPr>
          <p:cNvSpPr txBox="1"/>
          <p:nvPr/>
        </p:nvSpPr>
        <p:spPr>
          <a:xfrm>
            <a:off x="424876" y="1089261"/>
            <a:ext cx="4882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1" u="sng" dirty="0">
                <a:cs typeface="Times New Roman" panose="02020603050405020304" pitchFamily="18" charset="0"/>
              </a:rPr>
              <a:t>Hazard Classifications, Continued:</a:t>
            </a:r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E598DA-AC86-4408-B673-59E2850C3CC4}"/>
              </a:ext>
            </a:extLst>
          </p:cNvPr>
          <p:cNvSpPr txBox="1"/>
          <p:nvPr/>
        </p:nvSpPr>
        <p:spPr>
          <a:xfrm>
            <a:off x="1499867" y="149076"/>
            <a:ext cx="8079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Administrative Rules</a:t>
            </a:r>
            <a:endParaRPr lang="en-US" sz="2400" b="1" dirty="0"/>
          </a:p>
        </p:txBody>
      </p:sp>
      <p:pic>
        <p:nvPicPr>
          <p:cNvPr id="4" name="Picture 3" descr="momVT">
            <a:extLst>
              <a:ext uri="{FF2B5EF4-FFF2-40B4-BE49-F238E27FC236}">
                <a16:creationId xmlns:a16="http://schemas.microsoft.com/office/drawing/2014/main" id="{2CF178E9-364C-4129-B288-4E29C4A018E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08"/>
          <a:stretch/>
        </p:blipFill>
        <p:spPr bwMode="auto">
          <a:xfrm>
            <a:off x="161924" y="6461274"/>
            <a:ext cx="148424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D557C8-672B-4ED5-B367-D391F286A7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5"/>
          <a:stretch/>
        </p:blipFill>
        <p:spPr>
          <a:xfrm>
            <a:off x="904046" y="2187019"/>
            <a:ext cx="10409999" cy="42052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7EC184-6A16-4B98-9722-72D671B64C12}"/>
              </a:ext>
            </a:extLst>
          </p:cNvPr>
          <p:cNvSpPr txBox="1"/>
          <p:nvPr/>
        </p:nvSpPr>
        <p:spPr>
          <a:xfrm>
            <a:off x="3599161" y="1848465"/>
            <a:ext cx="2421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Adopted Definition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75295-8325-4A37-8E5D-C0034346D66F}"/>
              </a:ext>
            </a:extLst>
          </p:cNvPr>
          <p:cNvSpPr txBox="1"/>
          <p:nvPr/>
        </p:nvSpPr>
        <p:spPr>
          <a:xfrm>
            <a:off x="8019502" y="1848465"/>
            <a:ext cx="2421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Pre-Existing Definition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95E5E6-F085-4E47-A030-5F49E9902600}"/>
              </a:ext>
            </a:extLst>
          </p:cNvPr>
          <p:cNvSpPr txBox="1"/>
          <p:nvPr/>
        </p:nvSpPr>
        <p:spPr>
          <a:xfrm>
            <a:off x="1029189" y="1858703"/>
            <a:ext cx="1402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540063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981921-B53A-4339-82E4-9FBC1C70CDC4}"/>
              </a:ext>
            </a:extLst>
          </p:cNvPr>
          <p:cNvSpPr txBox="1"/>
          <p:nvPr/>
        </p:nvSpPr>
        <p:spPr>
          <a:xfrm>
            <a:off x="806952" y="971783"/>
            <a:ext cx="10388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1" u="sng" dirty="0">
                <a:cs typeface="Times New Roman" panose="02020603050405020304" pitchFamily="18" charset="0"/>
              </a:rPr>
              <a:t>Hazard Classifications, Continued:</a:t>
            </a:r>
          </a:p>
          <a:p>
            <a:pPr lvl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E598DA-AC86-4408-B673-59E2850C3CC4}"/>
              </a:ext>
            </a:extLst>
          </p:cNvPr>
          <p:cNvSpPr txBox="1"/>
          <p:nvPr/>
        </p:nvSpPr>
        <p:spPr>
          <a:xfrm>
            <a:off x="1499867" y="149076"/>
            <a:ext cx="8079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Administrative Rules</a:t>
            </a:r>
            <a:endParaRPr lang="en-US" sz="2400" b="1" dirty="0"/>
          </a:p>
        </p:txBody>
      </p:sp>
      <p:pic>
        <p:nvPicPr>
          <p:cNvPr id="4" name="Picture 3" descr="momVT">
            <a:extLst>
              <a:ext uri="{FF2B5EF4-FFF2-40B4-BE49-F238E27FC236}">
                <a16:creationId xmlns:a16="http://schemas.microsoft.com/office/drawing/2014/main" id="{2CF178E9-364C-4129-B288-4E29C4A018E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08"/>
          <a:stretch/>
        </p:blipFill>
        <p:spPr bwMode="auto">
          <a:xfrm>
            <a:off x="161924" y="6461274"/>
            <a:ext cx="148424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9EB95B-5332-4884-83DD-C4E5A8609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464" y="1510392"/>
            <a:ext cx="10388677" cy="480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72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981921-B53A-4339-82E4-9FBC1C70CDC4}"/>
              </a:ext>
            </a:extLst>
          </p:cNvPr>
          <p:cNvSpPr txBox="1"/>
          <p:nvPr/>
        </p:nvSpPr>
        <p:spPr>
          <a:xfrm>
            <a:off x="904046" y="1097025"/>
            <a:ext cx="10388676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Inspection Schedule:</a:t>
            </a:r>
          </a:p>
          <a:p>
            <a:pPr lvl="1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Dam inspections shall be performed under the supervision of an Engineer. 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Inspections shall be performed in compliance with Department requirements by the Department or an Engineer hired by the Owner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Inspection Types: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Periodic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Visual by Department or Engineer hired by the Owner at the frequency described in the table below. If Department unable to perform inspection, shall give Owner 6 months notice to hire an Engineer and complete inspection. 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First inspection shall be performed when initiated/required by Department.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Subsequent inspections shall be performed in compliance with table above.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/>
          </a:p>
          <a:p>
            <a:endParaRPr lang="en-US" sz="2000" b="1" dirty="0"/>
          </a:p>
          <a:p>
            <a:endParaRPr lang="en-US" sz="2400" b="1" dirty="0"/>
          </a:p>
          <a:p>
            <a:pPr algn="ctr"/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E598DA-AC86-4408-B673-59E2850C3CC4}"/>
              </a:ext>
            </a:extLst>
          </p:cNvPr>
          <p:cNvSpPr txBox="1"/>
          <p:nvPr/>
        </p:nvSpPr>
        <p:spPr>
          <a:xfrm>
            <a:off x="1499867" y="149076"/>
            <a:ext cx="8079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Administrative Rules</a:t>
            </a:r>
            <a:endParaRPr lang="en-US" sz="2400" b="1" dirty="0"/>
          </a:p>
        </p:txBody>
      </p:sp>
      <p:pic>
        <p:nvPicPr>
          <p:cNvPr id="4" name="Picture 3" descr="momVT">
            <a:extLst>
              <a:ext uri="{FF2B5EF4-FFF2-40B4-BE49-F238E27FC236}">
                <a16:creationId xmlns:a16="http://schemas.microsoft.com/office/drawing/2014/main" id="{2CF178E9-364C-4129-B288-4E29C4A018E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08"/>
          <a:stretch/>
        </p:blipFill>
        <p:spPr bwMode="auto">
          <a:xfrm>
            <a:off x="161924" y="6461274"/>
            <a:ext cx="1484245" cy="2476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09536E8-998F-4A8C-BA32-B8081CA555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87429"/>
              </p:ext>
            </p:extLst>
          </p:nvPr>
        </p:nvGraphicFramePr>
        <p:xfrm>
          <a:off x="4025406" y="4079644"/>
          <a:ext cx="3846385" cy="1421400"/>
        </p:xfrm>
        <a:graphic>
          <a:graphicData uri="http://schemas.openxmlformats.org/drawingml/2006/table">
            <a:tbl>
              <a:tblPr firstRow="1" firstCol="1" bandRow="1"/>
              <a:tblGrid>
                <a:gridCol w="1954720">
                  <a:extLst>
                    <a:ext uri="{9D8B030D-6E8A-4147-A177-3AD203B41FA5}">
                      <a16:colId xmlns:a16="http://schemas.microsoft.com/office/drawing/2014/main" val="378765772"/>
                    </a:ext>
                  </a:extLst>
                </a:gridCol>
                <a:gridCol w="1891665">
                  <a:extLst>
                    <a:ext uri="{9D8B030D-6E8A-4147-A177-3AD203B41FA5}">
                      <a16:colId xmlns:a16="http://schemas.microsoft.com/office/drawing/2014/main" val="2713935449"/>
                    </a:ext>
                  </a:extLst>
                </a:gridCol>
              </a:tblGrid>
              <a:tr h="23690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Periodic Inspections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873469"/>
                  </a:ext>
                </a:extLst>
              </a:tr>
              <a:tr h="236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Hazard Classification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Frequency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974492"/>
                  </a:ext>
                </a:extLst>
              </a:tr>
              <a:tr h="236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years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42251"/>
                  </a:ext>
                </a:extLst>
              </a:tr>
              <a:tr h="236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SIGNIFICANT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years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683058"/>
                  </a:ext>
                </a:extLst>
              </a:tr>
              <a:tr h="236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10 years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0204711"/>
                  </a:ext>
                </a:extLst>
              </a:tr>
              <a:tr h="236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MINIMAL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8820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083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981921-B53A-4339-82E4-9FBC1C70CDC4}"/>
              </a:ext>
            </a:extLst>
          </p:cNvPr>
          <p:cNvSpPr txBox="1"/>
          <p:nvPr/>
        </p:nvSpPr>
        <p:spPr>
          <a:xfrm>
            <a:off x="904046" y="1000064"/>
            <a:ext cx="1059948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1" u="sng" dirty="0">
                <a:cs typeface="Times New Roman" panose="02020603050405020304" pitchFamily="18" charset="0"/>
              </a:rPr>
              <a:t>Inspection Schedule Continued:</a:t>
            </a:r>
          </a:p>
          <a:p>
            <a:pPr lvl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Inspection Types Continued: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Non-Periodic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Inspections performed outside of specified Periodic Inspection interval.  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may occur at the request of Owner or Individual,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may occur following changes in conditions/application of new/different loading conditions. </a:t>
            </a:r>
          </a:p>
          <a:p>
            <a:pPr lvl="2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Inventory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Inspection to document configuration of dam for Dam Inventory.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Construction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Inspection during construction to observe progress/assess compliance with plans, specifications, Order.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Comprehensive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Detailed inspection including studies, investigations, and analyses required to evaluate project risk and safety. Required on 10-year basis for HIGH hazard dams and 15- year basis for SIGNIFICANT hazard dams.   </a:t>
            </a:r>
          </a:p>
          <a:p>
            <a:r>
              <a:rPr lang="en-US" dirty="0"/>
              <a:t>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/>
          </a:p>
          <a:p>
            <a:endParaRPr lang="en-US" sz="2000" b="1" dirty="0"/>
          </a:p>
          <a:p>
            <a:endParaRPr lang="en-US" sz="2400" b="1" dirty="0"/>
          </a:p>
          <a:p>
            <a:pPr algn="ctr"/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E598DA-AC86-4408-B673-59E2850C3CC4}"/>
              </a:ext>
            </a:extLst>
          </p:cNvPr>
          <p:cNvSpPr txBox="1"/>
          <p:nvPr/>
        </p:nvSpPr>
        <p:spPr>
          <a:xfrm>
            <a:off x="1499867" y="149076"/>
            <a:ext cx="8079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Administrative Rules</a:t>
            </a:r>
            <a:endParaRPr lang="en-US" sz="2400" b="1" dirty="0"/>
          </a:p>
        </p:txBody>
      </p:sp>
      <p:pic>
        <p:nvPicPr>
          <p:cNvPr id="4" name="Picture 3" descr="momVT">
            <a:extLst>
              <a:ext uri="{FF2B5EF4-FFF2-40B4-BE49-F238E27FC236}">
                <a16:creationId xmlns:a16="http://schemas.microsoft.com/office/drawing/2014/main" id="{2CF178E9-364C-4129-B288-4E29C4A018E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08"/>
          <a:stretch/>
        </p:blipFill>
        <p:spPr bwMode="auto">
          <a:xfrm>
            <a:off x="161924" y="6461274"/>
            <a:ext cx="1484245" cy="247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2797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981921-B53A-4339-82E4-9FBC1C70CDC4}"/>
              </a:ext>
            </a:extLst>
          </p:cNvPr>
          <p:cNvSpPr txBox="1"/>
          <p:nvPr/>
        </p:nvSpPr>
        <p:spPr>
          <a:xfrm>
            <a:off x="1127464" y="1358282"/>
            <a:ext cx="1038867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Inspection Schedule Continued:</a:t>
            </a:r>
          </a:p>
          <a:p>
            <a:pPr lvl="1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Individual Inspection Request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An interested person may request Department perform inspection in writing, must provide: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Owner contract information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Statement explaining why dam should be inspected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Department shall review request, determine if inspection is required, and proceed accordingly. 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Department Permission for Entry for Inspections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Owners shall allow Department access at reasonable times. If owner does not permit access, Department may apply for access order. 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/>
          </a:p>
          <a:p>
            <a:endParaRPr lang="en-US" sz="2400" b="1" dirty="0"/>
          </a:p>
          <a:p>
            <a:pPr algn="ctr"/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E598DA-AC86-4408-B673-59E2850C3CC4}"/>
              </a:ext>
            </a:extLst>
          </p:cNvPr>
          <p:cNvSpPr txBox="1"/>
          <p:nvPr/>
        </p:nvSpPr>
        <p:spPr>
          <a:xfrm>
            <a:off x="1499867" y="149076"/>
            <a:ext cx="8079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Administrative Rules</a:t>
            </a:r>
            <a:endParaRPr lang="en-US" sz="2400" b="1" dirty="0"/>
          </a:p>
        </p:txBody>
      </p:sp>
      <p:pic>
        <p:nvPicPr>
          <p:cNvPr id="4" name="Picture 3" descr="momVT">
            <a:extLst>
              <a:ext uri="{FF2B5EF4-FFF2-40B4-BE49-F238E27FC236}">
                <a16:creationId xmlns:a16="http://schemas.microsoft.com/office/drawing/2014/main" id="{2CF178E9-364C-4129-B288-4E29C4A018E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08"/>
          <a:stretch/>
        </p:blipFill>
        <p:spPr bwMode="auto">
          <a:xfrm>
            <a:off x="161924" y="6461274"/>
            <a:ext cx="1484245" cy="247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1954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981921-B53A-4339-82E4-9FBC1C70CDC4}"/>
              </a:ext>
            </a:extLst>
          </p:cNvPr>
          <p:cNvSpPr txBox="1"/>
          <p:nvPr/>
        </p:nvSpPr>
        <p:spPr>
          <a:xfrm>
            <a:off x="1118038" y="1132038"/>
            <a:ext cx="1038867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1" u="sng" dirty="0">
                <a:cs typeface="Times New Roman" panose="02020603050405020304" pitchFamily="18" charset="0"/>
              </a:rPr>
              <a:t>Compliance with Inspection Results:</a:t>
            </a:r>
          </a:p>
          <a:p>
            <a:pPr lvl="1"/>
            <a:endParaRPr lang="en-US" sz="2000" b="1" u="sng" dirty="0">
              <a:highlight>
                <a:srgbClr val="FFFF00"/>
              </a:highlight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If, based on inspection, Department determines maintenance, investigation and analysis, or repairs or reconstruction to a dam are needed to maintain dam in safe condition, Department shall notify Owner in writing and require work undertaken within the time period specified.   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If Owner does not strive to undertake required work, Department may bring enforcement and or require Owner to drain reservoir and maintain it drained until necessary work has been completed.</a:t>
            </a:r>
            <a:endParaRPr lang="en-US" sz="2000" b="1" dirty="0">
              <a:cs typeface="Times New Roman" panose="02020603050405020304" pitchFamily="18" charset="0"/>
            </a:endParaRPr>
          </a:p>
          <a:p>
            <a:endParaRPr lang="en-US" sz="2000" b="1" dirty="0"/>
          </a:p>
          <a:p>
            <a:endParaRPr lang="en-US" sz="2400" b="1" dirty="0"/>
          </a:p>
          <a:p>
            <a:pPr algn="ctr"/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E598DA-AC86-4408-B673-59E2850C3CC4}"/>
              </a:ext>
            </a:extLst>
          </p:cNvPr>
          <p:cNvSpPr txBox="1"/>
          <p:nvPr/>
        </p:nvSpPr>
        <p:spPr>
          <a:xfrm>
            <a:off x="1499867" y="149076"/>
            <a:ext cx="8079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Administrative Rules</a:t>
            </a:r>
            <a:endParaRPr lang="en-US" sz="2400" b="1" dirty="0"/>
          </a:p>
        </p:txBody>
      </p:sp>
      <p:pic>
        <p:nvPicPr>
          <p:cNvPr id="4" name="Picture 3" descr="momVT">
            <a:extLst>
              <a:ext uri="{FF2B5EF4-FFF2-40B4-BE49-F238E27FC236}">
                <a16:creationId xmlns:a16="http://schemas.microsoft.com/office/drawing/2014/main" id="{2CF178E9-364C-4129-B288-4E29C4A018E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08"/>
          <a:stretch/>
        </p:blipFill>
        <p:spPr bwMode="auto">
          <a:xfrm>
            <a:off x="161924" y="6461274"/>
            <a:ext cx="148424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243C43-7BBF-47C9-A34C-70B525DF7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3118" y="3990970"/>
            <a:ext cx="5505269" cy="25521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942EB8-540D-45DF-8D1F-BDA21ABFFD70}"/>
              </a:ext>
            </a:extLst>
          </p:cNvPr>
          <p:cNvSpPr txBox="1"/>
          <p:nvPr/>
        </p:nvSpPr>
        <p:spPr>
          <a:xfrm>
            <a:off x="5886725" y="6477167"/>
            <a:ext cx="2411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FEMA P-911</a:t>
            </a:r>
          </a:p>
        </p:txBody>
      </p:sp>
    </p:spTree>
    <p:extLst>
      <p:ext uri="{BB962C8B-B14F-4D97-AF65-F5344CB8AC3E}">
        <p14:creationId xmlns:p14="http://schemas.microsoft.com/office/powerpoint/2010/main" val="3929539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981921-B53A-4339-82E4-9FBC1C70CDC4}"/>
              </a:ext>
            </a:extLst>
          </p:cNvPr>
          <p:cNvSpPr txBox="1"/>
          <p:nvPr/>
        </p:nvSpPr>
        <p:spPr>
          <a:xfrm>
            <a:off x="445397" y="733851"/>
            <a:ext cx="11301206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1" u="sng" dirty="0">
                <a:cs typeface="Times New Roman" panose="02020603050405020304" pitchFamily="18" charset="0"/>
              </a:rPr>
              <a:t>Emergency Action:</a:t>
            </a:r>
          </a:p>
          <a:p>
            <a:pPr lvl="1"/>
            <a:endParaRPr lang="en-US" sz="1900" b="1" u="sng" dirty="0">
              <a:highlight>
                <a:srgbClr val="FFFF00"/>
              </a:highlight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cs typeface="Times New Roman" panose="02020603050405020304" pitchFamily="18" charset="0"/>
              </a:rPr>
              <a:t>Dam owners have primary responsibility for determining </a:t>
            </a:r>
          </a:p>
          <a:p>
            <a:r>
              <a:rPr lang="en-US" sz="1900" dirty="0">
                <a:cs typeface="Times New Roman" panose="02020603050405020304" pitchFamily="18" charset="0"/>
              </a:rPr>
              <a:t>      when an emergency involving their dam exists.</a:t>
            </a:r>
          </a:p>
          <a:p>
            <a:endParaRPr lang="en-US" sz="19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cs typeface="Times New Roman" panose="02020603050405020304" pitchFamily="18" charset="0"/>
              </a:rPr>
              <a:t>Owner shall immediately implement Emergency Action Plan (if applicable), </a:t>
            </a:r>
          </a:p>
          <a:p>
            <a:r>
              <a:rPr lang="en-US" sz="1900" dirty="0">
                <a:cs typeface="Times New Roman" panose="02020603050405020304" pitchFamily="18" charset="0"/>
              </a:rPr>
              <a:t>     and take necessary actions to safeguard life, property, lifelines, and environment.</a:t>
            </a:r>
          </a:p>
          <a:p>
            <a:endParaRPr lang="en-US" sz="19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cs typeface="Times New Roman" panose="02020603050405020304" pitchFamily="18" charset="0"/>
              </a:rPr>
              <a:t>If necessary action not being taken by Owner, Department has authority to take action if not sufficient time for enforcement.  </a:t>
            </a:r>
          </a:p>
          <a:p>
            <a:endParaRPr lang="en-US" sz="19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cs typeface="Times New Roman" panose="02020603050405020304" pitchFamily="18" charset="0"/>
              </a:rPr>
              <a:t>Department shall maintain full control over dam until it is rendered safe or the emergency has ceased.</a:t>
            </a:r>
          </a:p>
          <a:p>
            <a:endParaRPr lang="en-US" sz="19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cs typeface="Times New Roman" panose="02020603050405020304" pitchFamily="18" charset="0"/>
              </a:rPr>
              <a:t>Departments’ “take-over” of dam shall not relieve Owner’s legal liability.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cs typeface="Times New Roman" panose="02020603050405020304" pitchFamily="18" charset="0"/>
              </a:rPr>
              <a:t>Departments’ assumption of control over dam shall not constitute a taking and Department shall not be liable for diminution in property value. </a:t>
            </a:r>
          </a:p>
          <a:p>
            <a:endParaRPr lang="en-US" sz="19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cs typeface="Times New Roman" panose="02020603050405020304" pitchFamily="18" charset="0"/>
              </a:rPr>
              <a:t>Department may choose to recover costs of actions from Owner.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E598DA-AC86-4408-B673-59E2850C3CC4}"/>
              </a:ext>
            </a:extLst>
          </p:cNvPr>
          <p:cNvSpPr txBox="1"/>
          <p:nvPr/>
        </p:nvSpPr>
        <p:spPr>
          <a:xfrm>
            <a:off x="1499867" y="149076"/>
            <a:ext cx="8079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Administrative Rules</a:t>
            </a:r>
            <a:endParaRPr lang="en-US" sz="2400" b="1" dirty="0"/>
          </a:p>
        </p:txBody>
      </p:sp>
      <p:pic>
        <p:nvPicPr>
          <p:cNvPr id="4" name="Picture 3" descr="momVT">
            <a:extLst>
              <a:ext uri="{FF2B5EF4-FFF2-40B4-BE49-F238E27FC236}">
                <a16:creationId xmlns:a16="http://schemas.microsoft.com/office/drawing/2014/main" id="{2CF178E9-364C-4129-B288-4E29C4A018E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08"/>
          <a:stretch/>
        </p:blipFill>
        <p:spPr bwMode="auto">
          <a:xfrm>
            <a:off x="10441375" y="6461274"/>
            <a:ext cx="148424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982CB-793B-4619-9AD9-33AF15965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4183" y="149076"/>
            <a:ext cx="3073145" cy="23018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126599-5794-4808-8D14-DEFD3724C185}"/>
              </a:ext>
            </a:extLst>
          </p:cNvPr>
          <p:cNvSpPr txBox="1"/>
          <p:nvPr/>
        </p:nvSpPr>
        <p:spPr>
          <a:xfrm>
            <a:off x="9492029" y="2429837"/>
            <a:ext cx="2215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Spencer Dam, NE</a:t>
            </a:r>
          </a:p>
        </p:txBody>
      </p:sp>
    </p:spTree>
    <p:extLst>
      <p:ext uri="{BB962C8B-B14F-4D97-AF65-F5344CB8AC3E}">
        <p14:creationId xmlns:p14="http://schemas.microsoft.com/office/powerpoint/2010/main" val="1134933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981921-B53A-4339-82E4-9FBC1C70CDC4}"/>
              </a:ext>
            </a:extLst>
          </p:cNvPr>
          <p:cNvSpPr txBox="1"/>
          <p:nvPr/>
        </p:nvSpPr>
        <p:spPr>
          <a:xfrm>
            <a:off x="525927" y="844352"/>
            <a:ext cx="11140145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1" u="sng" dirty="0">
                <a:cs typeface="Times New Roman" panose="02020603050405020304" pitchFamily="18" charset="0"/>
              </a:rPr>
              <a:t>Anticipated Topics:</a:t>
            </a:r>
          </a:p>
          <a:p>
            <a:pPr lvl="1"/>
            <a:endParaRPr lang="en-US" sz="1900" b="1" u="sng" dirty="0">
              <a:highlight>
                <a:srgbClr val="FFFF00"/>
              </a:highlight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Standards Based Approach and/versus Risk Informed Decision Making</a:t>
            </a:r>
          </a:p>
          <a:p>
            <a:endParaRPr lang="en-US" sz="20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New Dam and Existing Dam Rehabilitation Design Requirements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Hydrology and Hydraulics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Geology, Geotechnical, and Seismic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Structural </a:t>
            </a:r>
          </a:p>
          <a:p>
            <a:pPr lvl="1"/>
            <a:endParaRPr lang="en-US" sz="20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Dam breach and Removal Requirements</a:t>
            </a:r>
          </a:p>
          <a:p>
            <a:endParaRPr lang="en-US" sz="20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Dam Order Application Requirements</a:t>
            </a:r>
          </a:p>
          <a:p>
            <a:endParaRPr lang="en-US" sz="20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Operation and Maintenance Manuals</a:t>
            </a:r>
          </a:p>
          <a:p>
            <a:endParaRPr lang="en-US" sz="20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Dam Inspection Requirements</a:t>
            </a:r>
          </a:p>
          <a:p>
            <a:endParaRPr lang="en-US" sz="20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Emergency Action Plan requirements (HIGH and SIGNIFICANT Hazard Dams</a:t>
            </a:r>
            <a:r>
              <a:rPr lang="en-US" sz="1900" dirty="0"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E598DA-AC86-4408-B673-59E2850C3CC4}"/>
              </a:ext>
            </a:extLst>
          </p:cNvPr>
          <p:cNvSpPr txBox="1"/>
          <p:nvPr/>
        </p:nvSpPr>
        <p:spPr>
          <a:xfrm>
            <a:off x="1499867" y="149076"/>
            <a:ext cx="8079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Upcoming Standards Rules</a:t>
            </a:r>
            <a:endParaRPr lang="en-US" sz="2400" b="1" dirty="0"/>
          </a:p>
        </p:txBody>
      </p:sp>
      <p:pic>
        <p:nvPicPr>
          <p:cNvPr id="4" name="Picture 3" descr="momVT">
            <a:extLst>
              <a:ext uri="{FF2B5EF4-FFF2-40B4-BE49-F238E27FC236}">
                <a16:creationId xmlns:a16="http://schemas.microsoft.com/office/drawing/2014/main" id="{2CF178E9-364C-4129-B288-4E29C4A018E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08"/>
          <a:stretch/>
        </p:blipFill>
        <p:spPr bwMode="auto">
          <a:xfrm>
            <a:off x="10441375" y="6461274"/>
            <a:ext cx="148424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02E70D-4A15-48BE-86AE-A000C2E37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249" y="2394690"/>
            <a:ext cx="5118371" cy="33300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7394D5-B5ED-46B2-9E0E-C634A1874AD5}"/>
              </a:ext>
            </a:extLst>
          </p:cNvPr>
          <p:cNvSpPr txBox="1"/>
          <p:nvPr/>
        </p:nvSpPr>
        <p:spPr>
          <a:xfrm>
            <a:off x="7447175" y="5724714"/>
            <a:ext cx="421889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Camp Wihakowi Dam Removal, Northfield,  2020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857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981921-B53A-4339-82E4-9FBC1C70CDC4}"/>
              </a:ext>
            </a:extLst>
          </p:cNvPr>
          <p:cNvSpPr txBox="1"/>
          <p:nvPr/>
        </p:nvSpPr>
        <p:spPr>
          <a:xfrm>
            <a:off x="266380" y="583022"/>
            <a:ext cx="11301206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Future State Informational Meetings and Training: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Dam Safety Workshop for Standards Rules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Standards Rulemaking Hearings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Upcoming Subject Matter Workshops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VTDEC Dam Safety Website (or contact us): </a:t>
            </a:r>
            <a:r>
              <a:rPr lang="en-US" sz="1600" dirty="0">
                <a:solidFill>
                  <a:srgbClr val="0070C0"/>
                </a:solidFill>
              </a:rPr>
              <a:t>https://dec.vermont.gov/water-investment/dam-safety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Association of State Dam Safety Officials: </a:t>
            </a:r>
            <a:r>
              <a:rPr lang="en-US" sz="2400" dirty="0">
                <a:solidFill>
                  <a:srgbClr val="00B0F0"/>
                </a:solidFill>
                <a:hlinkClick r:id="rId3"/>
              </a:rPr>
              <a:t>https://damsafety.org/</a:t>
            </a:r>
            <a:endParaRPr lang="en-US" sz="2400" dirty="0">
              <a:solidFill>
                <a:srgbClr val="00B0F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B0F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Federal Dam Safety Guidance Documents: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FEMA: </a:t>
            </a:r>
            <a:r>
              <a:rPr lang="en-US" sz="2400" dirty="0">
                <a:solidFill>
                  <a:srgbClr val="0070C0"/>
                </a:solidFill>
                <a:hlinkClick r:id="rId4"/>
              </a:rPr>
              <a:t>https://www.fema.gov/emergency-managers/risk-management/dam-safety</a:t>
            </a:r>
            <a:endParaRPr lang="en-US" sz="2400" dirty="0">
              <a:solidFill>
                <a:srgbClr val="0070C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USACE: </a:t>
            </a:r>
            <a:r>
              <a:rPr lang="en-US" sz="2000" dirty="0">
                <a:solidFill>
                  <a:srgbClr val="0070C0"/>
                </a:solidFill>
              </a:rPr>
              <a:t>https://www.usace.army.mil/Missions/Civil-Works/Dam-Safety-Program/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USBR: </a:t>
            </a:r>
            <a:r>
              <a:rPr lang="en-US" sz="2400" dirty="0">
                <a:solidFill>
                  <a:srgbClr val="0070C0"/>
                </a:solidFill>
                <a:hlinkClick r:id="rId5"/>
              </a:rPr>
              <a:t>https://www.usbr.gov/ssle/damsafety/index.html</a:t>
            </a:r>
            <a:endParaRPr lang="en-US" sz="2400" dirty="0">
              <a:solidFill>
                <a:srgbClr val="0070C0"/>
              </a:solidFill>
            </a:endParaRPr>
          </a:p>
          <a:p>
            <a:pPr lvl="2"/>
            <a:endParaRPr lang="en-US" sz="1600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Dam Removal – State and Federal: </a:t>
            </a:r>
            <a:r>
              <a:rPr lang="en-US" sz="2400" dirty="0">
                <a:solidFill>
                  <a:srgbClr val="0070C0"/>
                </a:solidFill>
              </a:rPr>
              <a:t>VT Dam Task Force, VNRC, CT River Conservancy, US Fish &amp; Wildlife, EPA, VT F&amp;W, TNC, TU, VRC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2"/>
            <a:endParaRPr lang="en-US" sz="2400" dirty="0"/>
          </a:p>
          <a:p>
            <a:pPr lvl="2"/>
            <a:endParaRPr lang="en-US" sz="2400" b="1" dirty="0"/>
          </a:p>
          <a:p>
            <a:pPr lvl="2"/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E598DA-AC86-4408-B673-59E2850C3CC4}"/>
              </a:ext>
            </a:extLst>
          </p:cNvPr>
          <p:cNvSpPr txBox="1"/>
          <p:nvPr/>
        </p:nvSpPr>
        <p:spPr>
          <a:xfrm>
            <a:off x="1499867" y="149076"/>
            <a:ext cx="8079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Resources and Future Training</a:t>
            </a:r>
            <a:endParaRPr lang="en-US" sz="2400" b="1" dirty="0"/>
          </a:p>
        </p:txBody>
      </p:sp>
      <p:pic>
        <p:nvPicPr>
          <p:cNvPr id="4" name="Picture 3" descr="momVT">
            <a:extLst>
              <a:ext uri="{FF2B5EF4-FFF2-40B4-BE49-F238E27FC236}">
                <a16:creationId xmlns:a16="http://schemas.microsoft.com/office/drawing/2014/main" id="{2CF178E9-364C-4129-B288-4E29C4A018EC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08"/>
          <a:stretch/>
        </p:blipFill>
        <p:spPr bwMode="auto">
          <a:xfrm>
            <a:off x="10441375" y="6461274"/>
            <a:ext cx="1484245" cy="247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427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981921-B53A-4339-82E4-9FBC1C70CDC4}"/>
              </a:ext>
            </a:extLst>
          </p:cNvPr>
          <p:cNvSpPr txBox="1"/>
          <p:nvPr/>
        </p:nvSpPr>
        <p:spPr>
          <a:xfrm>
            <a:off x="1070557" y="516515"/>
            <a:ext cx="1036320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endParaRPr lang="en-US" sz="2000" b="1" dirty="0"/>
          </a:p>
          <a:p>
            <a:endParaRPr lang="en-US" sz="2400" b="1" dirty="0"/>
          </a:p>
          <a:p>
            <a:pPr algn="ctr"/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E598DA-AC86-4408-B673-59E2850C3CC4}"/>
              </a:ext>
            </a:extLst>
          </p:cNvPr>
          <p:cNvSpPr txBox="1"/>
          <p:nvPr/>
        </p:nvSpPr>
        <p:spPr>
          <a:xfrm>
            <a:off x="1365262" y="149076"/>
            <a:ext cx="10983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https://dec.vermont.gov/water-investment/dam-safety</a:t>
            </a:r>
          </a:p>
        </p:txBody>
      </p:sp>
      <p:pic>
        <p:nvPicPr>
          <p:cNvPr id="4" name="Picture 3" descr="momVT">
            <a:extLst>
              <a:ext uri="{FF2B5EF4-FFF2-40B4-BE49-F238E27FC236}">
                <a16:creationId xmlns:a16="http://schemas.microsoft.com/office/drawing/2014/main" id="{2CF178E9-364C-4129-B288-4E29C4A018E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08"/>
          <a:stretch/>
        </p:blipFill>
        <p:spPr bwMode="auto">
          <a:xfrm>
            <a:off x="161924" y="6461274"/>
            <a:ext cx="148424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F23315-97C2-4B33-8509-66A2DD0BA7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038" t="9600" r="26824"/>
          <a:stretch/>
        </p:blipFill>
        <p:spPr>
          <a:xfrm>
            <a:off x="3688066" y="790483"/>
            <a:ext cx="5486399" cy="59184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223AEB-04A4-4534-A3A8-03C781587071}"/>
              </a:ext>
            </a:extLst>
          </p:cNvPr>
          <p:cNvSpPr txBox="1"/>
          <p:nvPr/>
        </p:nvSpPr>
        <p:spPr>
          <a:xfrm>
            <a:off x="9285402" y="1395167"/>
            <a:ext cx="270549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/>
              <a:t>LINK</a:t>
            </a:r>
            <a:r>
              <a:rPr lang="en-US" dirty="0"/>
              <a:t>: 10 VSA Chapter 43 Dams Statute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EDF57F-B3F0-478D-88AA-C805681CBCD5}"/>
              </a:ext>
            </a:extLst>
          </p:cNvPr>
          <p:cNvCxnSpPr>
            <a:cxnSpLocks/>
          </p:cNvCxnSpPr>
          <p:nvPr/>
        </p:nvCxnSpPr>
        <p:spPr>
          <a:xfrm flipH="1">
            <a:off x="8267307" y="1646654"/>
            <a:ext cx="1018096" cy="8934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72B7014-AF54-4655-8E20-197B45BE3336}"/>
              </a:ext>
            </a:extLst>
          </p:cNvPr>
          <p:cNvSpPr txBox="1"/>
          <p:nvPr/>
        </p:nvSpPr>
        <p:spPr>
          <a:xfrm>
            <a:off x="9285402" y="4170172"/>
            <a:ext cx="270549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/>
              <a:t>LINK</a:t>
            </a:r>
            <a:r>
              <a:rPr lang="en-US" dirty="0"/>
              <a:t>: Administrative Dam Safety Rule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C9A4C69-2AF3-4FD6-82C4-592AF685AD45}"/>
              </a:ext>
            </a:extLst>
          </p:cNvPr>
          <p:cNvCxnSpPr>
            <a:cxnSpLocks/>
          </p:cNvCxnSpPr>
          <p:nvPr/>
        </p:nvCxnSpPr>
        <p:spPr>
          <a:xfrm flipH="1">
            <a:off x="6252158" y="4493337"/>
            <a:ext cx="3033245" cy="6348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339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551" y="321511"/>
            <a:ext cx="7276161" cy="5815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81940" y="6108760"/>
            <a:ext cx="23090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Wrightsville Reservoir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B34F0B-6E39-4DFA-91AA-7E79B43819F2}"/>
              </a:ext>
            </a:extLst>
          </p:cNvPr>
          <p:cNvSpPr txBox="1"/>
          <p:nvPr/>
        </p:nvSpPr>
        <p:spPr>
          <a:xfrm>
            <a:off x="164228" y="321511"/>
            <a:ext cx="1003533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Thank you!</a:t>
            </a:r>
          </a:p>
          <a:p>
            <a:r>
              <a:rPr lang="en-US" sz="3200" b="1" dirty="0"/>
              <a:t>Questions?</a:t>
            </a:r>
          </a:p>
          <a:p>
            <a:endParaRPr lang="en-US" sz="32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EEADEE-90BE-42D0-9E58-89D2C08B1ABB}"/>
              </a:ext>
            </a:extLst>
          </p:cNvPr>
          <p:cNvSpPr txBox="1"/>
          <p:nvPr/>
        </p:nvSpPr>
        <p:spPr>
          <a:xfrm>
            <a:off x="164228" y="2168170"/>
            <a:ext cx="31885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Ben Green, PE</a:t>
            </a:r>
          </a:p>
          <a:p>
            <a:r>
              <a:rPr lang="en-US" dirty="0"/>
              <a:t>Dam Safety Engineer</a:t>
            </a:r>
          </a:p>
          <a:p>
            <a:r>
              <a:rPr lang="en-US" dirty="0"/>
              <a:t>VTDEC Dam Safety Program</a:t>
            </a:r>
          </a:p>
          <a:p>
            <a:r>
              <a:rPr lang="en-US" dirty="0"/>
              <a:t>802-622-4093</a:t>
            </a:r>
          </a:p>
          <a:p>
            <a:r>
              <a:rPr lang="en-US" dirty="0"/>
              <a:t>Benjamin.Green@vermont.gov</a:t>
            </a:r>
          </a:p>
        </p:txBody>
      </p:sp>
      <p:pic>
        <p:nvPicPr>
          <p:cNvPr id="6" name="Picture 5" descr="momVT">
            <a:extLst>
              <a:ext uri="{FF2B5EF4-FFF2-40B4-BE49-F238E27FC236}">
                <a16:creationId xmlns:a16="http://schemas.microsoft.com/office/drawing/2014/main" id="{70DE041C-6E54-4118-8095-00D7D663732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08"/>
          <a:stretch/>
        </p:blipFill>
        <p:spPr bwMode="auto">
          <a:xfrm>
            <a:off x="161924" y="6461274"/>
            <a:ext cx="1484245" cy="247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696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A78CBE-EE8A-4365-A730-4294C3386783}"/>
              </a:ext>
            </a:extLst>
          </p:cNvPr>
          <p:cNvSpPr txBox="1"/>
          <p:nvPr/>
        </p:nvSpPr>
        <p:spPr>
          <a:xfrm>
            <a:off x="1426659" y="128017"/>
            <a:ext cx="8959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Brief History of U.S. Dam Safety</a:t>
            </a:r>
            <a:endParaRPr lang="en-US" sz="2400" b="1" dirty="0"/>
          </a:p>
        </p:txBody>
      </p:sp>
      <p:pic>
        <p:nvPicPr>
          <p:cNvPr id="5" name="Picture 4" descr="momVT">
            <a:extLst>
              <a:ext uri="{FF2B5EF4-FFF2-40B4-BE49-F238E27FC236}">
                <a16:creationId xmlns:a16="http://schemas.microsoft.com/office/drawing/2014/main" id="{9CC5E2AE-A200-4DBA-89E6-28973443662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08"/>
          <a:stretch/>
        </p:blipFill>
        <p:spPr bwMode="auto">
          <a:xfrm>
            <a:off x="161924" y="6461274"/>
            <a:ext cx="1484245" cy="247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05484A6-91FD-4531-B78E-86AF72D4D86A}"/>
              </a:ext>
            </a:extLst>
          </p:cNvPr>
          <p:cNvCxnSpPr>
            <a:cxnSpLocks/>
          </p:cNvCxnSpPr>
          <p:nvPr/>
        </p:nvCxnSpPr>
        <p:spPr>
          <a:xfrm>
            <a:off x="841829" y="1788993"/>
            <a:ext cx="10609942" cy="0"/>
          </a:xfrm>
          <a:prstGeom prst="straightConnector1">
            <a:avLst/>
          </a:prstGeom>
          <a:ln w="825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FC6E850-180D-45FC-A4EE-C8AE4C16E961}"/>
              </a:ext>
            </a:extLst>
          </p:cNvPr>
          <p:cNvCxnSpPr/>
          <p:nvPr/>
        </p:nvCxnSpPr>
        <p:spPr>
          <a:xfrm>
            <a:off x="1646169" y="1534993"/>
            <a:ext cx="0" cy="5080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A27FE95-D54A-4862-A13B-4AC0C3C8BC0A}"/>
              </a:ext>
            </a:extLst>
          </p:cNvPr>
          <p:cNvCxnSpPr/>
          <p:nvPr/>
        </p:nvCxnSpPr>
        <p:spPr>
          <a:xfrm>
            <a:off x="10411962" y="1534993"/>
            <a:ext cx="0" cy="5080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8CD96ED-1261-4E86-AE06-D3C34652221D}"/>
              </a:ext>
            </a:extLst>
          </p:cNvPr>
          <p:cNvSpPr txBox="1"/>
          <p:nvPr/>
        </p:nvSpPr>
        <p:spPr>
          <a:xfrm rot="18601294">
            <a:off x="8900082" y="1716258"/>
            <a:ext cx="327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2020</a:t>
            </a:r>
            <a:r>
              <a:rPr lang="en-US" dirty="0"/>
              <a:t> - Today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137407-EDC4-4F90-A28E-0D150AC78AD0}"/>
              </a:ext>
            </a:extLst>
          </p:cNvPr>
          <p:cNvSpPr txBox="1"/>
          <p:nvPr/>
        </p:nvSpPr>
        <p:spPr>
          <a:xfrm rot="18601294">
            <a:off x="-23711" y="2590684"/>
            <a:ext cx="2102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1889</a:t>
            </a:r>
            <a:r>
              <a:rPr lang="en-US" dirty="0"/>
              <a:t> – Failure South Forks Dam in PA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F39D3DB-A9E3-42B1-BB42-124D3CB77EEB}"/>
              </a:ext>
            </a:extLst>
          </p:cNvPr>
          <p:cNvCxnSpPr/>
          <p:nvPr/>
        </p:nvCxnSpPr>
        <p:spPr>
          <a:xfrm>
            <a:off x="3214914" y="1534993"/>
            <a:ext cx="0" cy="5080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3E38B18-56AF-4D9E-8BE1-C9649F4A79A2}"/>
              </a:ext>
            </a:extLst>
          </p:cNvPr>
          <p:cNvSpPr txBox="1"/>
          <p:nvPr/>
        </p:nvSpPr>
        <p:spPr>
          <a:xfrm rot="18601294">
            <a:off x="1621102" y="2542030"/>
            <a:ext cx="2101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1972</a:t>
            </a:r>
            <a:r>
              <a:rPr lang="en-US" dirty="0"/>
              <a:t> – National Dam Inspection Act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923926E-06B3-46C5-B6DF-8CDA38C82608}"/>
              </a:ext>
            </a:extLst>
          </p:cNvPr>
          <p:cNvCxnSpPr/>
          <p:nvPr/>
        </p:nvCxnSpPr>
        <p:spPr>
          <a:xfrm>
            <a:off x="4338752" y="1544502"/>
            <a:ext cx="0" cy="5080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DF1112C-CD7E-4114-9126-3F1A540CE39A}"/>
              </a:ext>
            </a:extLst>
          </p:cNvPr>
          <p:cNvSpPr txBox="1"/>
          <p:nvPr/>
        </p:nvSpPr>
        <p:spPr>
          <a:xfrm rot="18601294">
            <a:off x="2704401" y="2590131"/>
            <a:ext cx="2101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1975</a:t>
            </a:r>
            <a:r>
              <a:rPr lang="en-US" dirty="0"/>
              <a:t> – National Dam Inventory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9ADD9C-7376-430A-B92A-1022772731C0}"/>
              </a:ext>
            </a:extLst>
          </p:cNvPr>
          <p:cNvSpPr txBox="1"/>
          <p:nvPr/>
        </p:nvSpPr>
        <p:spPr>
          <a:xfrm rot="18601294">
            <a:off x="3849722" y="2630336"/>
            <a:ext cx="2101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1979</a:t>
            </a:r>
            <a:r>
              <a:rPr lang="en-US" dirty="0"/>
              <a:t> –Federal Dam Safety Guidelines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B928A2-2117-4094-86B9-472966AB8F7C}"/>
              </a:ext>
            </a:extLst>
          </p:cNvPr>
          <p:cNvSpPr txBox="1"/>
          <p:nvPr/>
        </p:nvSpPr>
        <p:spPr>
          <a:xfrm rot="18601294">
            <a:off x="6333805" y="2660111"/>
            <a:ext cx="2101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1985</a:t>
            </a:r>
            <a:r>
              <a:rPr lang="en-US" dirty="0"/>
              <a:t> –ASDSO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091E62-2193-41EE-96F3-2E47B60B92D3}"/>
              </a:ext>
            </a:extLst>
          </p:cNvPr>
          <p:cNvSpPr txBox="1"/>
          <p:nvPr/>
        </p:nvSpPr>
        <p:spPr>
          <a:xfrm rot="18601294">
            <a:off x="4207199" y="2973704"/>
            <a:ext cx="3432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1982</a:t>
            </a:r>
            <a:r>
              <a:rPr lang="en-US" dirty="0"/>
              <a:t> –State Gov’s urged enact dam safety leg &amp; allocate resources to dam safety</a:t>
            </a:r>
          </a:p>
          <a:p>
            <a:pPr algn="r"/>
            <a:endParaRPr lang="en-US" dirty="0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DB01E0E5-3D2A-4BA8-8D6D-D93F018B2A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205747"/>
              </p:ext>
            </p:extLst>
          </p:nvPr>
        </p:nvGraphicFramePr>
        <p:xfrm>
          <a:off x="1528762" y="5684902"/>
          <a:ext cx="9134475" cy="365760"/>
        </p:xfrm>
        <a:graphic>
          <a:graphicData uri="http://schemas.openxmlformats.org/drawingml/2006/table">
            <a:tbl>
              <a:tblPr/>
              <a:tblGrid>
                <a:gridCol w="9134475">
                  <a:extLst>
                    <a:ext uri="{9D8B030D-6E8A-4147-A177-3AD203B41FA5}">
                      <a16:colId xmlns:a16="http://schemas.microsoft.com/office/drawing/2014/main" val="31930741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085203"/>
                  </a:ext>
                </a:extLst>
              </a:tr>
            </a:tbl>
          </a:graphicData>
        </a:graphic>
      </p:graphicFrame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E9FF4C1-01A3-4395-B5FF-E59E54365CFC}"/>
              </a:ext>
            </a:extLst>
          </p:cNvPr>
          <p:cNvCxnSpPr/>
          <p:nvPr/>
        </p:nvCxnSpPr>
        <p:spPr>
          <a:xfrm>
            <a:off x="5439099" y="1545722"/>
            <a:ext cx="0" cy="5080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841E1B6-BF45-4045-9E0C-FAD1D0AA1AC8}"/>
              </a:ext>
            </a:extLst>
          </p:cNvPr>
          <p:cNvCxnSpPr/>
          <p:nvPr/>
        </p:nvCxnSpPr>
        <p:spPr>
          <a:xfrm>
            <a:off x="6684304" y="1534993"/>
            <a:ext cx="0" cy="5080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1796A5B-95DD-4B33-A1AB-3043ABD3965B}"/>
              </a:ext>
            </a:extLst>
          </p:cNvPr>
          <p:cNvSpPr txBox="1"/>
          <p:nvPr/>
        </p:nvSpPr>
        <p:spPr>
          <a:xfrm rot="18601294">
            <a:off x="7429852" y="2692728"/>
            <a:ext cx="2283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1996</a:t>
            </a:r>
            <a:r>
              <a:rPr lang="en-US" dirty="0"/>
              <a:t> – National Dam </a:t>
            </a:r>
          </a:p>
          <a:p>
            <a:pPr algn="r"/>
            <a:r>
              <a:rPr lang="en-US" dirty="0"/>
              <a:t>Safety Program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271217D-8C1F-4E6F-8090-253CA8BDDF5B}"/>
              </a:ext>
            </a:extLst>
          </p:cNvPr>
          <p:cNvCxnSpPr/>
          <p:nvPr/>
        </p:nvCxnSpPr>
        <p:spPr>
          <a:xfrm>
            <a:off x="7939790" y="1534993"/>
            <a:ext cx="0" cy="5080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1ABED2B-AB3C-46F0-B6B7-7A4DF5CA7C03}"/>
              </a:ext>
            </a:extLst>
          </p:cNvPr>
          <p:cNvCxnSpPr/>
          <p:nvPr/>
        </p:nvCxnSpPr>
        <p:spPr>
          <a:xfrm>
            <a:off x="9214533" y="1544502"/>
            <a:ext cx="0" cy="5080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55C95D89-8C34-4D85-8B44-AA203717E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900526"/>
              </p:ext>
            </p:extLst>
          </p:nvPr>
        </p:nvGraphicFramePr>
        <p:xfrm>
          <a:off x="1334097" y="4383136"/>
          <a:ext cx="10117674" cy="701040"/>
        </p:xfrm>
        <a:graphic>
          <a:graphicData uri="http://schemas.openxmlformats.org/drawingml/2006/table">
            <a:tbl>
              <a:tblPr/>
              <a:tblGrid>
                <a:gridCol w="10117674">
                  <a:extLst>
                    <a:ext uri="{9D8B030D-6E8A-4147-A177-3AD203B41FA5}">
                      <a16:colId xmlns:a16="http://schemas.microsoft.com/office/drawing/2014/main" val="3193074102"/>
                    </a:ext>
                  </a:extLst>
                </a:gridCol>
              </a:tblGrid>
              <a:tr h="674113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*Many strides in dam safety made after dam failures or incidents such as (to name a few):</a:t>
                      </a:r>
                    </a:p>
                    <a:p>
                      <a:endParaRPr lang="en-US" sz="2000" b="1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085203"/>
                  </a:ext>
                </a:extLst>
              </a:tr>
            </a:tbl>
          </a:graphicData>
        </a:graphic>
      </p:graphicFrame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82BFC69B-6695-4F0A-A52C-866BCB43C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037359"/>
              </p:ext>
            </p:extLst>
          </p:nvPr>
        </p:nvGraphicFramePr>
        <p:xfrm>
          <a:off x="2000137" y="4742304"/>
          <a:ext cx="9134468" cy="1873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9103">
                  <a:extLst>
                    <a:ext uri="{9D8B030D-6E8A-4147-A177-3AD203B41FA5}">
                      <a16:colId xmlns:a16="http://schemas.microsoft.com/office/drawing/2014/main" val="503005486"/>
                    </a:ext>
                  </a:extLst>
                </a:gridCol>
                <a:gridCol w="5365365">
                  <a:extLst>
                    <a:ext uri="{9D8B030D-6E8A-4147-A177-3AD203B41FA5}">
                      <a16:colId xmlns:a16="http://schemas.microsoft.com/office/drawing/2014/main" val="24438658"/>
                    </a:ext>
                  </a:extLst>
                </a:gridCol>
              </a:tblGrid>
              <a:tr h="37867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Mill River Dam (1874) in MA = 139 deaths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St. Francis Dam (1928) in CA = 432 deaths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302327"/>
                  </a:ext>
                </a:extLst>
              </a:tr>
              <a:tr h="36847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Buffalo Creek (1972) in WV = 125 deaths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Canyon Lake Dam (1972) in SD = 238 deaths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471327"/>
                  </a:ext>
                </a:extLst>
              </a:tr>
              <a:tr h="35826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Teton Dam (1976) in ID = 11 deaths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Kelly Barnes Dam (1977) in GA = 39 deaths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545556"/>
                  </a:ext>
                </a:extLst>
              </a:tr>
              <a:tr h="39318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Lawn Lake Dam (1982) in CO = 3 deaths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Meadow Pond Dam (1996) in NH = 1 death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905440"/>
                  </a:ext>
                </a:extLst>
              </a:tr>
              <a:tr h="375252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Spencer Dam (2019) in NE = 1 death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Sanford Dam &amp;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Edenville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Dams (2020) in MI = no deaths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799736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1F1525-6D2F-40DC-9720-88851D386DAE}"/>
              </a:ext>
            </a:extLst>
          </p:cNvPr>
          <p:cNvCxnSpPr>
            <a:cxnSpLocks/>
          </p:cNvCxnSpPr>
          <p:nvPr/>
        </p:nvCxnSpPr>
        <p:spPr>
          <a:xfrm flipH="1">
            <a:off x="2328519" y="1483600"/>
            <a:ext cx="254523" cy="17910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CFC3701-B0FF-468F-A490-C295B4501A35}"/>
              </a:ext>
            </a:extLst>
          </p:cNvPr>
          <p:cNvCxnSpPr>
            <a:cxnSpLocks/>
          </p:cNvCxnSpPr>
          <p:nvPr/>
        </p:nvCxnSpPr>
        <p:spPr>
          <a:xfrm flipH="1" flipV="1">
            <a:off x="2328519" y="1662709"/>
            <a:ext cx="254523" cy="15815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6C5653-725A-4F33-8346-E95E6DE6D13C}"/>
              </a:ext>
            </a:extLst>
          </p:cNvPr>
          <p:cNvCxnSpPr>
            <a:cxnSpLocks/>
          </p:cNvCxnSpPr>
          <p:nvPr/>
        </p:nvCxnSpPr>
        <p:spPr>
          <a:xfrm flipV="1">
            <a:off x="2328519" y="1820865"/>
            <a:ext cx="254524" cy="2540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773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A78CBE-EE8A-4365-A730-4294C3386783}"/>
              </a:ext>
            </a:extLst>
          </p:cNvPr>
          <p:cNvSpPr txBox="1"/>
          <p:nvPr/>
        </p:nvSpPr>
        <p:spPr>
          <a:xfrm>
            <a:off x="1426659" y="128017"/>
            <a:ext cx="8959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Brief History of Vermont Dams and Dam Safety</a:t>
            </a:r>
            <a:endParaRPr lang="en-US" sz="2400" b="1" dirty="0"/>
          </a:p>
        </p:txBody>
      </p:sp>
      <p:pic>
        <p:nvPicPr>
          <p:cNvPr id="5" name="Picture 4" descr="momVT">
            <a:extLst>
              <a:ext uri="{FF2B5EF4-FFF2-40B4-BE49-F238E27FC236}">
                <a16:creationId xmlns:a16="http://schemas.microsoft.com/office/drawing/2014/main" id="{9CC5E2AE-A200-4DBA-89E6-28973443662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08"/>
          <a:stretch/>
        </p:blipFill>
        <p:spPr bwMode="auto">
          <a:xfrm>
            <a:off x="161924" y="6461274"/>
            <a:ext cx="1484245" cy="247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05484A6-91FD-4531-B78E-86AF72D4D86A}"/>
              </a:ext>
            </a:extLst>
          </p:cNvPr>
          <p:cNvCxnSpPr>
            <a:cxnSpLocks/>
          </p:cNvCxnSpPr>
          <p:nvPr/>
        </p:nvCxnSpPr>
        <p:spPr>
          <a:xfrm>
            <a:off x="841829" y="1788993"/>
            <a:ext cx="10609942" cy="0"/>
          </a:xfrm>
          <a:prstGeom prst="straightConnector1">
            <a:avLst/>
          </a:prstGeom>
          <a:ln w="825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FC6E850-180D-45FC-A4EE-C8AE4C16E961}"/>
              </a:ext>
            </a:extLst>
          </p:cNvPr>
          <p:cNvCxnSpPr/>
          <p:nvPr/>
        </p:nvCxnSpPr>
        <p:spPr>
          <a:xfrm>
            <a:off x="1434528" y="1505488"/>
            <a:ext cx="0" cy="5080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A27FE95-D54A-4862-A13B-4AC0C3C8BC0A}"/>
              </a:ext>
            </a:extLst>
          </p:cNvPr>
          <p:cNvCxnSpPr/>
          <p:nvPr/>
        </p:nvCxnSpPr>
        <p:spPr>
          <a:xfrm>
            <a:off x="8151362" y="1544502"/>
            <a:ext cx="0" cy="5080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8CD96ED-1261-4E86-AE06-D3C34652221D}"/>
              </a:ext>
            </a:extLst>
          </p:cNvPr>
          <p:cNvSpPr txBox="1"/>
          <p:nvPr/>
        </p:nvSpPr>
        <p:spPr>
          <a:xfrm rot="18601294">
            <a:off x="8406797" y="2131416"/>
            <a:ext cx="327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2020</a:t>
            </a:r>
            <a:r>
              <a:rPr lang="en-US" dirty="0"/>
              <a:t>- Admin Rules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137407-EDC4-4F90-A28E-0D150AC78AD0}"/>
              </a:ext>
            </a:extLst>
          </p:cNvPr>
          <p:cNvSpPr txBox="1"/>
          <p:nvPr/>
        </p:nvSpPr>
        <p:spPr>
          <a:xfrm rot="18601294">
            <a:off x="-228074" y="2603355"/>
            <a:ext cx="2102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1852</a:t>
            </a:r>
            <a:r>
              <a:rPr lang="en-US" dirty="0"/>
              <a:t> – Failure of Dam in Bennington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F39D3DB-A9E3-42B1-BB42-124D3CB77EEB}"/>
              </a:ext>
            </a:extLst>
          </p:cNvPr>
          <p:cNvCxnSpPr/>
          <p:nvPr/>
        </p:nvCxnSpPr>
        <p:spPr>
          <a:xfrm>
            <a:off x="2327688" y="1534993"/>
            <a:ext cx="0" cy="5080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3E38B18-56AF-4D9E-8BE1-C9649F4A79A2}"/>
              </a:ext>
            </a:extLst>
          </p:cNvPr>
          <p:cNvSpPr txBox="1"/>
          <p:nvPr/>
        </p:nvSpPr>
        <p:spPr>
          <a:xfrm rot="18601294">
            <a:off x="1057860" y="2900338"/>
            <a:ext cx="261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1927 Flood</a:t>
            </a:r>
            <a:r>
              <a:rPr lang="en-US" dirty="0"/>
              <a:t> – Numerous Dams Failed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923926E-06B3-46C5-B6DF-8CDA38C82608}"/>
              </a:ext>
            </a:extLst>
          </p:cNvPr>
          <p:cNvCxnSpPr/>
          <p:nvPr/>
        </p:nvCxnSpPr>
        <p:spPr>
          <a:xfrm>
            <a:off x="3068752" y="1544502"/>
            <a:ext cx="0" cy="5080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DB01E0E5-3D2A-4BA8-8D6D-D93F018B2A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644392"/>
              </p:ext>
            </p:extLst>
          </p:nvPr>
        </p:nvGraphicFramePr>
        <p:xfrm>
          <a:off x="1528762" y="5933822"/>
          <a:ext cx="9134475" cy="365760"/>
        </p:xfrm>
        <a:graphic>
          <a:graphicData uri="http://schemas.openxmlformats.org/drawingml/2006/table">
            <a:tbl>
              <a:tblPr/>
              <a:tblGrid>
                <a:gridCol w="9134475">
                  <a:extLst>
                    <a:ext uri="{9D8B030D-6E8A-4147-A177-3AD203B41FA5}">
                      <a16:colId xmlns:a16="http://schemas.microsoft.com/office/drawing/2014/main" val="31930741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085203"/>
                  </a:ext>
                </a:extLst>
              </a:tr>
            </a:tbl>
          </a:graphicData>
        </a:graphic>
      </p:graphicFrame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E9FF4C1-01A3-4395-B5FF-E59E54365CFC}"/>
              </a:ext>
            </a:extLst>
          </p:cNvPr>
          <p:cNvCxnSpPr/>
          <p:nvPr/>
        </p:nvCxnSpPr>
        <p:spPr>
          <a:xfrm>
            <a:off x="3927799" y="1544502"/>
            <a:ext cx="0" cy="5080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841E1B6-BF45-4045-9E0C-FAD1D0AA1AC8}"/>
              </a:ext>
            </a:extLst>
          </p:cNvPr>
          <p:cNvCxnSpPr/>
          <p:nvPr/>
        </p:nvCxnSpPr>
        <p:spPr>
          <a:xfrm>
            <a:off x="4995204" y="1544502"/>
            <a:ext cx="0" cy="5080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1796A5B-95DD-4B33-A1AB-3043ABD3965B}"/>
              </a:ext>
            </a:extLst>
          </p:cNvPr>
          <p:cNvSpPr txBox="1"/>
          <p:nvPr/>
        </p:nvSpPr>
        <p:spPr>
          <a:xfrm rot="18601294">
            <a:off x="6642331" y="3115083"/>
            <a:ext cx="3385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2018</a:t>
            </a:r>
            <a:r>
              <a:rPr lang="en-US" dirty="0"/>
              <a:t> – Act 161 Passed, dam safety rule making authority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271217D-8C1F-4E6F-8090-253CA8BDDF5B}"/>
              </a:ext>
            </a:extLst>
          </p:cNvPr>
          <p:cNvCxnSpPr/>
          <p:nvPr/>
        </p:nvCxnSpPr>
        <p:spPr>
          <a:xfrm>
            <a:off x="6161790" y="1544502"/>
            <a:ext cx="0" cy="5080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1ABED2B-AB3C-46F0-B6B7-7A4DF5CA7C03}"/>
              </a:ext>
            </a:extLst>
          </p:cNvPr>
          <p:cNvCxnSpPr/>
          <p:nvPr/>
        </p:nvCxnSpPr>
        <p:spPr>
          <a:xfrm>
            <a:off x="7144433" y="1534993"/>
            <a:ext cx="0" cy="5080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E5ABE99-B3A3-4C2C-9A7E-56E4A5AD7403}"/>
              </a:ext>
            </a:extLst>
          </p:cNvPr>
          <p:cNvSpPr txBox="1"/>
          <p:nvPr/>
        </p:nvSpPr>
        <p:spPr>
          <a:xfrm rot="18601294">
            <a:off x="6230690" y="2796028"/>
            <a:ext cx="2587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2011 TS Irene</a:t>
            </a:r>
            <a:r>
              <a:rPr lang="en-US" dirty="0"/>
              <a:t>– Some  Small Dams Failed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D43315-CC2E-4D40-8F78-7594FDAC6D4C}"/>
              </a:ext>
            </a:extLst>
          </p:cNvPr>
          <p:cNvSpPr txBox="1"/>
          <p:nvPr/>
        </p:nvSpPr>
        <p:spPr>
          <a:xfrm rot="18601294">
            <a:off x="8980563" y="2281727"/>
            <a:ext cx="327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2022</a:t>
            </a:r>
            <a:r>
              <a:rPr lang="en-US" dirty="0"/>
              <a:t>- Standard Rules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712546-2531-479F-B983-19BD65A7D35A}"/>
              </a:ext>
            </a:extLst>
          </p:cNvPr>
          <p:cNvSpPr txBox="1"/>
          <p:nvPr/>
        </p:nvSpPr>
        <p:spPr>
          <a:xfrm rot="18601294">
            <a:off x="636997" y="2721470"/>
            <a:ext cx="2101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1923</a:t>
            </a:r>
            <a:r>
              <a:rPr lang="en-US" dirty="0"/>
              <a:t> – Harriman Dam Built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24A4E7-CA41-4E03-A987-E1E79C55FC88}"/>
              </a:ext>
            </a:extLst>
          </p:cNvPr>
          <p:cNvSpPr txBox="1"/>
          <p:nvPr/>
        </p:nvSpPr>
        <p:spPr>
          <a:xfrm rot="18601294">
            <a:off x="2227577" y="2717838"/>
            <a:ext cx="2331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1930s</a:t>
            </a:r>
            <a:r>
              <a:rPr lang="en-US" dirty="0"/>
              <a:t> – Winooski River Flood Dams Built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9A514A8-18CE-41D6-ACF5-C60432B83B53}"/>
              </a:ext>
            </a:extLst>
          </p:cNvPr>
          <p:cNvSpPr txBox="1"/>
          <p:nvPr/>
        </p:nvSpPr>
        <p:spPr>
          <a:xfrm rot="18601294">
            <a:off x="4483484" y="2717838"/>
            <a:ext cx="2331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1950s+60s</a:t>
            </a:r>
            <a:r>
              <a:rPr lang="en-US" dirty="0"/>
              <a:t> – CT River Flood Dams Built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FFDC609-EF76-4017-ADA1-6172BDB4C299}"/>
              </a:ext>
            </a:extLst>
          </p:cNvPr>
          <p:cNvSpPr txBox="1"/>
          <p:nvPr/>
        </p:nvSpPr>
        <p:spPr>
          <a:xfrm rot="18601294">
            <a:off x="5412428" y="2773866"/>
            <a:ext cx="2331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1981</a:t>
            </a:r>
            <a:r>
              <a:rPr lang="en-US" dirty="0"/>
              <a:t>– Chapter 43: Dams Enacted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93AF563-273D-4CF1-BEE9-7FE3BA48961C}"/>
              </a:ext>
            </a:extLst>
          </p:cNvPr>
          <p:cNvSpPr txBox="1"/>
          <p:nvPr/>
        </p:nvSpPr>
        <p:spPr>
          <a:xfrm rot="18601294">
            <a:off x="3312900" y="2809657"/>
            <a:ext cx="2331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1947</a:t>
            </a:r>
            <a:r>
              <a:rPr lang="en-US" dirty="0"/>
              <a:t> – East Pittsford Dam Failed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47D2852-F436-457A-BE15-F503C3BF46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163" y="3943490"/>
            <a:ext cx="3562604" cy="2671954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3FB05CE-3428-4E49-B2CE-86DBBCC1CD69}"/>
              </a:ext>
            </a:extLst>
          </p:cNvPr>
          <p:cNvCxnSpPr/>
          <p:nvPr/>
        </p:nvCxnSpPr>
        <p:spPr>
          <a:xfrm>
            <a:off x="9256262" y="1544502"/>
            <a:ext cx="0" cy="5080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048A937-DA4C-4497-9246-56D2FC1E3B3B}"/>
              </a:ext>
            </a:extLst>
          </p:cNvPr>
          <p:cNvCxnSpPr/>
          <p:nvPr/>
        </p:nvCxnSpPr>
        <p:spPr>
          <a:xfrm>
            <a:off x="10145262" y="1555495"/>
            <a:ext cx="0" cy="5080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338D889-2E7E-4290-92DD-99140F05F015}"/>
              </a:ext>
            </a:extLst>
          </p:cNvPr>
          <p:cNvCxnSpPr/>
          <p:nvPr/>
        </p:nvCxnSpPr>
        <p:spPr>
          <a:xfrm>
            <a:off x="10869162" y="1555495"/>
            <a:ext cx="0" cy="5080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845A39C-957A-4A6F-8F16-005AF84ABD7E}"/>
              </a:ext>
            </a:extLst>
          </p:cNvPr>
          <p:cNvSpPr txBox="1"/>
          <p:nvPr/>
        </p:nvSpPr>
        <p:spPr>
          <a:xfrm>
            <a:off x="9502532" y="6558576"/>
            <a:ext cx="1949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Noyes Dam during TS Irene</a:t>
            </a:r>
          </a:p>
        </p:txBody>
      </p:sp>
    </p:spTree>
    <p:extLst>
      <p:ext uri="{BB962C8B-B14F-4D97-AF65-F5344CB8AC3E}">
        <p14:creationId xmlns:p14="http://schemas.microsoft.com/office/powerpoint/2010/main" val="1688711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A78CBE-EE8A-4365-A730-4294C3386783}"/>
              </a:ext>
            </a:extLst>
          </p:cNvPr>
          <p:cNvSpPr txBox="1"/>
          <p:nvPr/>
        </p:nvSpPr>
        <p:spPr>
          <a:xfrm>
            <a:off x="1426660" y="128017"/>
            <a:ext cx="89592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Regulation of Dams in Vermont</a:t>
            </a:r>
          </a:p>
          <a:p>
            <a:pPr algn="ctr"/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901415-220B-4265-B9E3-7C9E646917D4}"/>
              </a:ext>
            </a:extLst>
          </p:cNvPr>
          <p:cNvSpPr txBox="1"/>
          <p:nvPr/>
        </p:nvSpPr>
        <p:spPr>
          <a:xfrm>
            <a:off x="1152938" y="834886"/>
            <a:ext cx="10363201" cy="852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Dams in Vermont regulated by one of four agencies:</a:t>
            </a:r>
          </a:p>
          <a:p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u="sng" dirty="0"/>
              <a:t>Department of Environmental Conservation (DEC)</a:t>
            </a:r>
            <a:r>
              <a:rPr lang="en-US" sz="2400" dirty="0"/>
              <a:t> = Non-hydropower, non-federal dams at the State Level</a:t>
            </a:r>
          </a:p>
          <a:p>
            <a:pPr marL="914400" lvl="1" indent="-457200">
              <a:buFont typeface="+mj-lt"/>
              <a:buAutoNum type="arabicPeriod"/>
            </a:pP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u="sng" dirty="0"/>
              <a:t>Public Utility Commission (PUC)</a:t>
            </a:r>
            <a:r>
              <a:rPr lang="en-US" sz="2400" dirty="0"/>
              <a:t> = Hydropower Dams Constructed pre- 1935 at the State Level</a:t>
            </a:r>
          </a:p>
          <a:p>
            <a:pPr marL="914400" lvl="1" indent="-457200">
              <a:buFont typeface="+mj-lt"/>
              <a:buAutoNum type="arabicPeriod"/>
            </a:pP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u="sng" dirty="0"/>
              <a:t>Federal Energy Regulatory Commission (FERC)</a:t>
            </a:r>
            <a:r>
              <a:rPr lang="en-US" sz="2400" dirty="0"/>
              <a:t> = Hydropower Dams Constructed post 1935  at the Federal Level</a:t>
            </a:r>
          </a:p>
          <a:p>
            <a:pPr marL="914400" lvl="1" indent="-457200">
              <a:buFont typeface="+mj-lt"/>
              <a:buAutoNum type="arabicPeriod"/>
            </a:pP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u="sng" dirty="0"/>
              <a:t>United States Army Corps of Engineers (USACE) </a:t>
            </a:r>
            <a:r>
              <a:rPr lang="en-US" sz="2400" dirty="0"/>
              <a:t>= </a:t>
            </a:r>
          </a:p>
          <a:p>
            <a:pPr lvl="1"/>
            <a:r>
              <a:rPr lang="en-US" sz="2400" dirty="0"/>
              <a:t>      Dams owned by the Corps or other Federal Entity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endParaRPr lang="en-US" sz="2000" b="1" dirty="0"/>
          </a:p>
          <a:p>
            <a:endParaRPr lang="en-US" sz="2400" b="1" dirty="0"/>
          </a:p>
          <a:p>
            <a:pPr algn="ctr"/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6C2659-2165-41A8-953A-CCCEE265B7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3607" y="4672013"/>
            <a:ext cx="3424651" cy="2057970"/>
          </a:xfrm>
          <a:prstGeom prst="rect">
            <a:avLst/>
          </a:prstGeom>
        </p:spPr>
      </p:pic>
      <p:pic>
        <p:nvPicPr>
          <p:cNvPr id="5" name="Picture 4" descr="momVT">
            <a:extLst>
              <a:ext uri="{FF2B5EF4-FFF2-40B4-BE49-F238E27FC236}">
                <a16:creationId xmlns:a16="http://schemas.microsoft.com/office/drawing/2014/main" id="{9CC5E2AE-A200-4DBA-89E6-28973443662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08"/>
          <a:stretch/>
        </p:blipFill>
        <p:spPr bwMode="auto">
          <a:xfrm>
            <a:off x="161924" y="6461274"/>
            <a:ext cx="1484245" cy="247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2273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0692" y="278745"/>
            <a:ext cx="107351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/>
              <a:t>Vermont Dam Inventory (VDI)/Natural Resources Atlas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0427" y="863520"/>
            <a:ext cx="11147573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</a:rPr>
              <a:t>ANR Atlas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Times New Roman" panose="02020603050405020304" pitchFamily="18" charset="0"/>
                <a:hlinkClick r:id="rId2"/>
              </a:rPr>
              <a:t>https://anr.vermont.gov/maps/nr-atlas</a:t>
            </a:r>
            <a:endParaRPr lang="en-US" sz="2000" dirty="0">
              <a:ea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Times New Roman" panose="02020603050405020304" pitchFamily="18" charset="0"/>
              </a:rPr>
              <a:t>Rivers </a:t>
            </a:r>
            <a:r>
              <a:rPr lang="en-US" sz="2000" dirty="0">
                <a:ea typeface="Times New Roman" panose="02020603050405020304" pitchFamily="18" charset="0"/>
                <a:sym typeface="Wingdings" panose="05000000000000000000" pitchFamily="2" charset="2"/>
              </a:rPr>
              <a:t> Dams layer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Times New Roman" panose="02020603050405020304" pitchFamily="18" charset="0"/>
                <a:sym typeface="Wingdings" panose="05000000000000000000" pitchFamily="2" charset="2"/>
              </a:rPr>
              <a:t>Right click on diamond to bring up attributes</a:t>
            </a:r>
          </a:p>
          <a:p>
            <a:pPr lvl="1"/>
            <a:endParaRPr lang="en-US" sz="2400" dirty="0"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Times New Roman" panose="02020603050405020304" pitchFamily="18" charset="0"/>
              </a:rPr>
              <a:t>Contains ~1,100 records (active and historic sites)</a:t>
            </a:r>
          </a:p>
          <a:p>
            <a:endParaRPr lang="en-US" sz="2000" dirty="0">
              <a:ea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2000" u="sng" dirty="0">
                <a:ea typeface="Times New Roman" panose="02020603050405020304" pitchFamily="18" charset="0"/>
              </a:rPr>
              <a:t>~413</a:t>
            </a:r>
            <a:r>
              <a:rPr lang="en-US" sz="2000" dirty="0">
                <a:ea typeface="Times New Roman" panose="02020603050405020304" pitchFamily="18" charset="0"/>
              </a:rPr>
              <a:t> under </a:t>
            </a:r>
            <a:r>
              <a:rPr lang="en-US" sz="2000" u="sng" dirty="0">
                <a:ea typeface="Times New Roman" panose="02020603050405020304" pitchFamily="18" charset="0"/>
              </a:rPr>
              <a:t>full</a:t>
            </a:r>
            <a:r>
              <a:rPr lang="en-US" sz="2000" dirty="0">
                <a:ea typeface="Times New Roman" panose="02020603050405020304" pitchFamily="18" charset="0"/>
              </a:rPr>
              <a:t> jurisdiction of VTDEC(&gt;500,000 cf)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Times New Roman" panose="02020603050405020304" pitchFamily="18" charset="0"/>
              </a:rPr>
              <a:t>     </a:t>
            </a:r>
            <a:r>
              <a:rPr lang="en-US" sz="2000" dirty="0">
                <a:highlight>
                  <a:srgbClr val="FF0000"/>
                </a:highlight>
                <a:ea typeface="Times New Roman" panose="02020603050405020304" pitchFamily="18" charset="0"/>
              </a:rPr>
              <a:t>41 HIGH</a:t>
            </a:r>
            <a:r>
              <a:rPr lang="en-US" sz="2000" dirty="0">
                <a:ea typeface="Times New Roman" panose="02020603050405020304" pitchFamily="18" charset="0"/>
              </a:rPr>
              <a:t>, </a:t>
            </a:r>
            <a:r>
              <a:rPr lang="en-US" sz="2000" dirty="0">
                <a:highlight>
                  <a:srgbClr val="FF6600"/>
                </a:highlight>
                <a:ea typeface="Times New Roman" panose="02020603050405020304" pitchFamily="18" charset="0"/>
              </a:rPr>
              <a:t>110 SIGNIFICANT</a:t>
            </a:r>
            <a:r>
              <a:rPr lang="en-US" sz="2000" dirty="0">
                <a:ea typeface="Times New Roman" panose="02020603050405020304" pitchFamily="18" charset="0"/>
              </a:rPr>
              <a:t>, </a:t>
            </a:r>
            <a:r>
              <a:rPr lang="en-US" sz="2000" dirty="0">
                <a:highlight>
                  <a:srgbClr val="FFFF00"/>
                </a:highlight>
                <a:ea typeface="Times New Roman" panose="02020603050405020304" pitchFamily="18" charset="0"/>
              </a:rPr>
              <a:t>262 LOW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000" dirty="0">
              <a:highlight>
                <a:srgbClr val="FFFF00"/>
              </a:highlight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Times New Roman" panose="02020603050405020304" pitchFamily="18" charset="0"/>
              </a:rPr>
              <a:t>~</a:t>
            </a:r>
            <a:r>
              <a:rPr lang="en-US" sz="2000" u="sng" dirty="0">
                <a:ea typeface="Times New Roman" panose="02020603050405020304" pitchFamily="18" charset="0"/>
              </a:rPr>
              <a:t>570</a:t>
            </a:r>
            <a:r>
              <a:rPr lang="en-US" sz="2000" dirty="0">
                <a:ea typeface="Times New Roman" panose="02020603050405020304" pitchFamily="18" charset="0"/>
              </a:rPr>
              <a:t> dams under partial DEC Jurisdiction (&lt;500,000 cf)</a:t>
            </a:r>
          </a:p>
          <a:p>
            <a:r>
              <a:rPr lang="en-US" sz="2000" dirty="0">
                <a:ea typeface="Times New Roman" panose="02020603050405020304" pitchFamily="18" charset="0"/>
              </a:rPr>
              <a:t>     </a:t>
            </a:r>
            <a:r>
              <a:rPr lang="en-US" sz="2000" dirty="0">
                <a:highlight>
                  <a:srgbClr val="FF0000"/>
                </a:highlight>
                <a:ea typeface="Times New Roman" panose="02020603050405020304" pitchFamily="18" charset="0"/>
              </a:rPr>
              <a:t>1 HIGH</a:t>
            </a:r>
            <a:r>
              <a:rPr lang="en-US" sz="2000" dirty="0">
                <a:ea typeface="Times New Roman" panose="02020603050405020304" pitchFamily="18" charset="0"/>
              </a:rPr>
              <a:t>, </a:t>
            </a:r>
            <a:r>
              <a:rPr lang="en-US" sz="2000" dirty="0">
                <a:highlight>
                  <a:srgbClr val="FF6600"/>
                </a:highlight>
                <a:ea typeface="Times New Roman" panose="02020603050405020304" pitchFamily="18" charset="0"/>
              </a:rPr>
              <a:t>11 SIGNIFICANT</a:t>
            </a:r>
            <a:r>
              <a:rPr lang="en-US" sz="2000" dirty="0">
                <a:ea typeface="Times New Roman" panose="02020603050405020304" pitchFamily="18" charset="0"/>
              </a:rPr>
              <a:t>, others </a:t>
            </a:r>
            <a:r>
              <a:rPr lang="en-US" sz="2000" dirty="0">
                <a:highlight>
                  <a:srgbClr val="FFFF00"/>
                </a:highlight>
                <a:ea typeface="Times New Roman" panose="02020603050405020304" pitchFamily="18" charset="0"/>
              </a:rPr>
              <a:t>LOW</a:t>
            </a:r>
            <a:r>
              <a:rPr lang="en-US" sz="2000" dirty="0">
                <a:ea typeface="Times New Roman" panose="02020603050405020304" pitchFamily="18" charset="0"/>
              </a:rPr>
              <a:t> or not rated</a:t>
            </a:r>
            <a:endParaRPr lang="en-US" sz="2000" dirty="0">
              <a:highlight>
                <a:srgbClr val="FFFF00"/>
              </a:highlight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000" dirty="0"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a typeface="Times New Roman" panose="02020603050405020304" pitchFamily="18" charset="0"/>
              </a:rPr>
              <a:t>~</a:t>
            </a:r>
            <a:r>
              <a:rPr lang="en-US" sz="2000" u="sng" dirty="0">
                <a:ea typeface="Times New Roman" panose="02020603050405020304" pitchFamily="18" charset="0"/>
              </a:rPr>
              <a:t>100 </a:t>
            </a:r>
            <a:r>
              <a:rPr lang="en-US" sz="2000" dirty="0">
                <a:ea typeface="Times New Roman" panose="02020603050405020304" pitchFamily="18" charset="0"/>
              </a:rPr>
              <a:t>PUC / FERC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     </a:t>
            </a:r>
            <a:r>
              <a:rPr lang="en-US" sz="2000" dirty="0">
                <a:highlight>
                  <a:srgbClr val="FF0000"/>
                </a:highlight>
                <a:ea typeface="Times New Roman" panose="02020603050405020304" pitchFamily="18" charset="0"/>
              </a:rPr>
              <a:t>25 HIGH</a:t>
            </a:r>
            <a:r>
              <a:rPr lang="en-US" sz="2000" dirty="0">
                <a:ea typeface="Times New Roman" panose="02020603050405020304" pitchFamily="18" charset="0"/>
              </a:rPr>
              <a:t>, </a:t>
            </a:r>
            <a:r>
              <a:rPr lang="en-US" sz="2000" dirty="0">
                <a:highlight>
                  <a:srgbClr val="FF6600"/>
                </a:highlight>
                <a:ea typeface="Times New Roman" panose="02020603050405020304" pitchFamily="18" charset="0"/>
              </a:rPr>
              <a:t>13 SIGNIFICANT</a:t>
            </a:r>
            <a:r>
              <a:rPr lang="en-US" sz="2000" dirty="0">
                <a:ea typeface="Times New Roman" panose="02020603050405020304" pitchFamily="18" charset="0"/>
              </a:rPr>
              <a:t>, </a:t>
            </a:r>
            <a:r>
              <a:rPr lang="en-US" sz="2000" dirty="0">
                <a:highlight>
                  <a:srgbClr val="FFFF00"/>
                </a:highlight>
                <a:ea typeface="Times New Roman" panose="02020603050405020304" pitchFamily="18" charset="0"/>
              </a:rPr>
              <a:t>62 LOW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u="sng" dirty="0">
                <a:ea typeface="Times New Roman" panose="02020603050405020304" pitchFamily="18" charset="0"/>
              </a:rPr>
              <a:t>15</a:t>
            </a:r>
            <a:r>
              <a:rPr lang="en-US" sz="2000" dirty="0">
                <a:ea typeface="Times New Roman" panose="02020603050405020304" pitchFamily="18" charset="0"/>
              </a:rPr>
              <a:t> other dams are under jurisdiction of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Times New Roman" panose="02020603050405020304" pitchFamily="18" charset="0"/>
              </a:rPr>
              <a:t>    Federal Government, including </a:t>
            </a:r>
            <a:r>
              <a:rPr lang="en-US" sz="2000" dirty="0">
                <a:highlight>
                  <a:srgbClr val="FF0000"/>
                </a:highlight>
                <a:ea typeface="Times New Roman" panose="02020603050405020304" pitchFamily="18" charset="0"/>
              </a:rPr>
              <a:t>3 HIGH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B2E761-EF04-4AA5-B97E-6DBABDF9F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190" y="3549997"/>
            <a:ext cx="4652010" cy="31612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2B6EA8-6D8F-49A3-865D-A25BED201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376" y="1005397"/>
            <a:ext cx="2864759" cy="2489612"/>
          </a:xfrm>
          <a:prstGeom prst="rect">
            <a:avLst/>
          </a:prstGeom>
        </p:spPr>
      </p:pic>
      <p:pic>
        <p:nvPicPr>
          <p:cNvPr id="6" name="Picture 5" descr="momVT">
            <a:extLst>
              <a:ext uri="{FF2B5EF4-FFF2-40B4-BE49-F238E27FC236}">
                <a16:creationId xmlns:a16="http://schemas.microsoft.com/office/drawing/2014/main" id="{C04E71B9-5167-4BE5-9A23-E794251ED38D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08"/>
          <a:stretch/>
        </p:blipFill>
        <p:spPr bwMode="auto">
          <a:xfrm>
            <a:off x="10503755" y="6463625"/>
            <a:ext cx="1484245" cy="247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7146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A78CBE-EE8A-4365-A730-4294C3386783}"/>
              </a:ext>
            </a:extLst>
          </p:cNvPr>
          <p:cNvSpPr txBox="1"/>
          <p:nvPr/>
        </p:nvSpPr>
        <p:spPr>
          <a:xfrm>
            <a:off x="1542070" y="145773"/>
            <a:ext cx="89592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DEC Dam Safety Program Overview</a:t>
            </a:r>
          </a:p>
          <a:p>
            <a:pPr algn="ctr"/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901415-220B-4265-B9E3-7C9E646917D4}"/>
              </a:ext>
            </a:extLst>
          </p:cNvPr>
          <p:cNvSpPr txBox="1"/>
          <p:nvPr/>
        </p:nvSpPr>
        <p:spPr>
          <a:xfrm>
            <a:off x="735687" y="923663"/>
            <a:ext cx="10363201" cy="88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Located in the Water Investment Division (WID) in VTDEC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Full time staff of two engineers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Mission different than most divisions in ANR/DEC. </a:t>
            </a:r>
            <a:r>
              <a:rPr lang="en-US" sz="2400" i="1" u="sng" dirty="0">
                <a:solidFill>
                  <a:srgbClr val="FF0000"/>
                </a:solidFill>
              </a:rPr>
              <a:t>Primary focus is Public Safety</a:t>
            </a:r>
            <a:r>
              <a:rPr lang="en-US" sz="2400" i="1" dirty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Administer 10 V.S.A Chapter 43: Dams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Non-federal, non-power dams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Act as Dam owners, regulators, and engineers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Inspections, Registration, Permitting, Inventory, </a:t>
            </a:r>
          </a:p>
          <a:p>
            <a:r>
              <a:rPr lang="en-US" sz="2400" dirty="0"/>
              <a:t>     Unsafe Dam Proceedings, Operation and Maintenance </a:t>
            </a:r>
          </a:p>
          <a:p>
            <a:r>
              <a:rPr lang="en-US" sz="2400" dirty="0"/>
              <a:t>     of 14 State Owned Dams</a:t>
            </a:r>
          </a:p>
          <a:p>
            <a:endParaRPr lang="en-US" sz="2400" b="1" dirty="0"/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endParaRPr lang="en-US" sz="2000" b="1" dirty="0"/>
          </a:p>
          <a:p>
            <a:endParaRPr lang="en-US" sz="2400" b="1" dirty="0"/>
          </a:p>
          <a:p>
            <a:pPr algn="ctr"/>
            <a:endParaRPr lang="en-US" sz="2400" b="1" dirty="0"/>
          </a:p>
        </p:txBody>
      </p:sp>
      <p:pic>
        <p:nvPicPr>
          <p:cNvPr id="8" name="Picture 7" descr="momVT">
            <a:extLst>
              <a:ext uri="{FF2B5EF4-FFF2-40B4-BE49-F238E27FC236}">
                <a16:creationId xmlns:a16="http://schemas.microsoft.com/office/drawing/2014/main" id="{D4FD07AF-1932-4F34-B006-5D0F8AFAD35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08"/>
          <a:stretch/>
        </p:blipFill>
        <p:spPr bwMode="auto">
          <a:xfrm>
            <a:off x="161924" y="6461274"/>
            <a:ext cx="148424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4AE7B8-8137-4689-8AC6-042373A84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0966" y="2950692"/>
            <a:ext cx="3706689" cy="277392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8A59465-3244-4A8A-A1C4-B4C8284BC421}"/>
              </a:ext>
            </a:extLst>
          </p:cNvPr>
          <p:cNvSpPr txBox="1">
            <a:spLocks/>
          </p:cNvSpPr>
          <p:nvPr/>
        </p:nvSpPr>
        <p:spPr>
          <a:xfrm>
            <a:off x="8291722" y="5724612"/>
            <a:ext cx="4662275" cy="2097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Sweet Pond Dam Rehabilitation, Guilford, 2018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317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A78CBE-EE8A-4365-A730-4294C3386783}"/>
              </a:ext>
            </a:extLst>
          </p:cNvPr>
          <p:cNvSpPr txBox="1"/>
          <p:nvPr/>
        </p:nvSpPr>
        <p:spPr>
          <a:xfrm>
            <a:off x="1426660" y="128017"/>
            <a:ext cx="89592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Chapter 43: Dams</a:t>
            </a:r>
          </a:p>
          <a:p>
            <a:pPr algn="ctr"/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901415-220B-4265-B9E3-7C9E646917D4}"/>
              </a:ext>
            </a:extLst>
          </p:cNvPr>
          <p:cNvSpPr txBox="1"/>
          <p:nvPr/>
        </p:nvSpPr>
        <p:spPr>
          <a:xfrm>
            <a:off x="1152938" y="834886"/>
            <a:ext cx="10363201" cy="852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Legislation that guides regulation of dams at the State level (DEC and PUC)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Main Takeaways: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/>
              <a:t>Basic Definitions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/>
              <a:t>Jurisdiction between DEC and PUC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/>
              <a:t>Authorization/Permits/Application for dams that impound more than 500,000 cubic feet (about 11.5 acre-feet)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/>
              <a:t>Public Good Criteria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/>
              <a:t>Dam Inspections</a:t>
            </a:r>
            <a:endParaRPr lang="en-US" sz="12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/>
              <a:t>Unsafe Dams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0000"/>
                </a:solidFill>
              </a:rPr>
              <a:t>Recently underwent updates in the 2018 session as Act 161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endParaRPr lang="en-US" sz="2000" b="1" dirty="0"/>
          </a:p>
          <a:p>
            <a:endParaRPr lang="en-US" sz="2400" b="1" dirty="0"/>
          </a:p>
          <a:p>
            <a:pPr algn="ctr"/>
            <a:endParaRPr lang="en-US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7EC9A3-FF2B-412F-A291-1C1BE34A7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951" y="3689489"/>
            <a:ext cx="1962150" cy="2333625"/>
          </a:xfrm>
          <a:prstGeom prst="rect">
            <a:avLst/>
          </a:prstGeom>
        </p:spPr>
      </p:pic>
      <p:pic>
        <p:nvPicPr>
          <p:cNvPr id="6" name="Picture 5" descr="momVT">
            <a:extLst>
              <a:ext uri="{FF2B5EF4-FFF2-40B4-BE49-F238E27FC236}">
                <a16:creationId xmlns:a16="http://schemas.microsoft.com/office/drawing/2014/main" id="{92C56E31-6A8C-4D83-A833-C19523D66A8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08"/>
          <a:stretch/>
        </p:blipFill>
        <p:spPr bwMode="auto">
          <a:xfrm>
            <a:off x="161924" y="6461274"/>
            <a:ext cx="1484245" cy="247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2088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5402</TotalTime>
  <Words>2612</Words>
  <Application>Microsoft Office PowerPoint</Application>
  <PresentationFormat>Widescreen</PresentationFormat>
  <Paragraphs>522</Paragraphs>
  <Slides>30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Bushman, Steve</dc:creator>
  <cp:lastModifiedBy>Windham County</cp:lastModifiedBy>
  <cp:revision>297</cp:revision>
  <cp:lastPrinted>2018-02-08T21:19:17Z</cp:lastPrinted>
  <dcterms:created xsi:type="dcterms:W3CDTF">2016-10-27T16:14:55Z</dcterms:created>
  <dcterms:modified xsi:type="dcterms:W3CDTF">2020-10-07T17:41:09Z</dcterms:modified>
</cp:coreProperties>
</file>